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 id="728" r:id="rId46"/>
    <p:sldId id="729" r:id="rId47"/>
    <p:sldId id="730" r:id="rId48"/>
    <p:sldId id="731" r:id="rId49"/>
    <p:sldId id="732" r:id="rId50"/>
    <p:sldId id="733" r:id="rId51"/>
    <p:sldId id="734" r:id="rId52"/>
    <p:sldId id="735" r:id="rId53"/>
    <p:sldId id="736" r:id="rId54"/>
    <p:sldId id="737" r:id="rId55"/>
    <p:sldId id="738" r:id="rId56"/>
    <p:sldId id="739" r:id="rId57"/>
    <p:sldId id="740" r:id="rId58"/>
    <p:sldId id="741" r:id="rId59"/>
    <p:sldId id="742" r:id="rId60"/>
    <p:sldId id="743" r:id="rId61"/>
    <p:sldId id="744" r:id="rId62"/>
    <p:sldId id="745" r:id="rId63"/>
    <p:sldId id="746" r:id="rId64"/>
    <p:sldId id="747" r:id="rId65"/>
    <p:sldId id="748" r:id="rId66"/>
    <p:sldId id="749" r:id="rId67"/>
    <p:sldId id="750" r:id="rId68"/>
    <p:sldId id="751" r:id="rId69"/>
    <p:sldId id="752" r:id="rId7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9" d="100"/>
          <a:sy n="119" d="100"/>
        </p:scale>
        <p:origin x="1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15:22   And Samuel said, Hath the LORD as great delight in burnt offerings and sacrifices, as in obeying the voice of the LORD? Behold, to obey is better than sacrifice, and to hearken than the fat of rams.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Jeremiah 7:21-23   Thus saith the LORD of hosts, the God of Israel; Put your burnt offerings unto your sacrifices, and eat flesh.  22 For I spake not unto your fathers, nor commanded them in the day that I brought them out of the land of Egypt, concerning burnt offerings or sacrifices:  23 But this thing commanded I them, saying, Obey my voice, and I will be your God, and ye shall be my people: and walk ye in all the ways that I have commanded you, that it may be well unto you.</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Hosea 6:4-6   O Ephraim, what shall I do unto thee? O Judah, what shall I do unto thee? for your goodness is as a morning cloud, and as the early dew it goeth away.  5 Therefore have I hewed them by the prophets; I have slain them by the words of my mouth: and thy judgments are as the light that goeth forth.  6 For I desired mercy, and not sacrifice; and the knowledge of God more than burnt offerings.</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Micah 6:6-8   Wherewith shall I come before the LORD, and bow myself before the high God? shall I come before him with burnt offerings, with calves of a year old?  7 Will the LORD be pleased with thousands of rams, or with ten thousands of rivers of oil? shall I give my firstborn for my transgression, the fruit of my body for the sin of my soul?  8 He hath shewed thee, O man, what is good; and what doth the LORD require of thee, but to do justly, and to love mercy, and to walk humbly with thy God?</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12:33   And to love him with all the heart, and with all the understanding, and with all the soul, and with all the strength, and to love his neighbour as himself, is more than all whole burnt offerings and sacrifices.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21:4   An high look, and a proud heart, and the plowing of the wicked, is sin.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17032"/>
          </a:xfrm>
          <a:prstGeom prst="rect">
            <a:avLst/>
          </a:prstGeom>
        </p:spPr>
        <p:txBody>
          <a:bodyPr wrap="square">
            <a:spAutoFit/>
          </a:bodyPr>
          <a:lstStyle/>
          <a:p>
            <a:pPr algn="just">
              <a:tabLst>
                <a:tab pos="346075" algn="l"/>
              </a:tabLst>
            </a:pPr>
            <a:r>
              <a:rPr lang="en-US" sz="5500" b="1" dirty="0">
                <a:solidFill>
                  <a:prstClr val="white"/>
                </a:solidFill>
                <a:latin typeface="Georgia" panose="02040502050405020303" pitchFamily="18" charset="0"/>
              </a:rPr>
              <a:t>Proverbs 30:12-13   There is a generation that are pure in their own eyes, and yet is not washed from their filthiness.  13 There is a generation, O how lofty are their eyes! and their eyelids are lifted up.</a:t>
            </a:r>
            <a:endParaRPr lang="en-US" sz="5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2:17   And the loftiness of man shall be bowed down, and the haughtiness of men shall be made low: and the LORD alone shall be exalted in that day.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5:5   Likewise, ye younger, submit yourselves unto the elder. Yea, all of you be subject one to another, and be clothed with humility: for God resisteth the proud, and giveth grace to the humble.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93976"/>
          </a:xfrm>
          <a:prstGeom prst="rect">
            <a:avLst/>
          </a:prstGeom>
        </p:spPr>
        <p:txBody>
          <a:bodyPr wrap="square">
            <a:spAutoFit/>
          </a:bodyPr>
          <a:lstStyle/>
          <a:p>
            <a:pPr algn="just"/>
            <a:r>
              <a:rPr lang="en-US" sz="6500" b="1" dirty="0">
                <a:solidFill>
                  <a:prstClr val="white"/>
                </a:solidFill>
                <a:latin typeface="Georgia" panose="02040502050405020303" pitchFamily="18" charset="0"/>
              </a:rPr>
              <a:t>Proverbs 21:5   The thoughts of the diligent tend only to plenteousness; but of every one that is hasty only to want.</a:t>
            </a:r>
            <a:endParaRPr lang="en-US" sz="6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4387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8307"/>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a:t>
            </a: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4:10-11   And indeed ye do it toward all the brethren which are in all Macedonia: but we beseech you, brethren, that ye increase more and more;  11 And that ye study to be quiet, and to do your own business, and to work with your own hands, as we commanded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21:6   The getting of treasures by a lying tongue is a vanity tossed to and fro of them that seek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17:11   As the partridge sitteth on eggs, and hatcheth them not; so he that getteth riches, and not by right, shall leave them in the midst of his days, and at his end shall be a fool.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10:2   Treasures of wickedness profit nothing: but righteousness delivereth from death.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13:11   Wealth gotten by vanity shall be diminished: but he that gathereth by labour shall increase.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30:8-9   Remove far from me vanity and lies: give me neither poverty nor riches; feed me with food convenient for me:  9 Lest I be full, and deny thee, and say, Who is the LORD? or lest I be poor, and steal, and take the name of my God in vain.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6:8-9   And having food and raiment let us be therewith content.  9 But they that will be rich fall into temptation and a snare, and into many foolish and hurtful lusts, which drown men in destruction and perdition.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21:7   The robbery of the wicked shall destroy them; because they refuse to do judgment.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21:8   The way of man is froward and strange: but as for the pure, his work is right.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21:9   It is better to dwell in a corner of the housetop, than with a brawling woman in a wide house.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   The king's heart is in the hand of the LORD, as the rivers of water: he turneth it whithersoever he will.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770537"/>
          </a:xfrm>
          <a:prstGeom prst="rect">
            <a:avLst/>
          </a:prstGeom>
        </p:spPr>
        <p:txBody>
          <a:bodyPr wrap="square">
            <a:spAutoFit/>
          </a:bodyPr>
          <a:lstStyle/>
          <a:p>
            <a:pPr algn="just"/>
            <a:r>
              <a:rPr lang="en-US" sz="7600" b="1" dirty="0">
                <a:solidFill>
                  <a:prstClr val="white"/>
                </a:solidFill>
                <a:latin typeface="Georgia" panose="02040502050405020303" pitchFamily="18" charset="0"/>
              </a:rPr>
              <a:t>Ephesians 5:22   Wives, submit yourselves unto your own husbands, as unto the Lord.</a:t>
            </a:r>
            <a:endParaRPr lang="en-US" sz="7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Colossians 3:18   Wives, submit yourselves unto your own husbands, as it is fit in the Lord.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21:10   The soul of the wicked desireth evil: his neighbour findeth no favour in his eyes.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4862870"/>
          </a:xfrm>
          <a:prstGeom prst="rect">
            <a:avLst/>
          </a:prstGeom>
        </p:spPr>
        <p:txBody>
          <a:bodyPr wrap="square">
            <a:spAutoFit/>
          </a:bodyPr>
          <a:lstStyle/>
          <a:p>
            <a:pPr algn="just"/>
            <a:r>
              <a:rPr lang="en-US" sz="6200" b="1" dirty="0">
                <a:solidFill>
                  <a:prstClr val="white"/>
                </a:solidFill>
                <a:latin typeface="Georgia" panose="02040502050405020303" pitchFamily="18" charset="0"/>
              </a:rPr>
              <a:t>Proverbs 21:11   When the scorner is punished, the simple is made wise: and when the wise is instructed, he receiveth knowledge.</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10:28   And fear not them which kill the body, but are not able to kill the soul: but rather fear him which is able to destroy both soul and body in hell.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21:12   The righteous man wisely considereth the house of the wicked: but God overthroweth the wicked for their wickedness.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816977"/>
          </a:xfrm>
          <a:prstGeom prst="rect">
            <a:avLst/>
          </a:prstGeom>
        </p:spPr>
        <p:txBody>
          <a:bodyPr wrap="square">
            <a:spAutoFit/>
          </a:bodyPr>
          <a:lstStyle/>
          <a:p>
            <a:pPr algn="just">
              <a:tabLst>
                <a:tab pos="346075" algn="l"/>
              </a:tabLst>
            </a:pPr>
            <a:r>
              <a:rPr lang="en-US" sz="6200" b="1" dirty="0">
                <a:solidFill>
                  <a:prstClr val="white"/>
                </a:solidFill>
                <a:latin typeface="Georgia" panose="02040502050405020303" pitchFamily="18" charset="0"/>
              </a:rPr>
              <a:t>1 Timothy 5:8   But if any provide not for his own, and specially for those of his own house, he hath denied the faith, and is worse than an infidel.</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7:15-17   Beware of false prophets, which come to you in sheep's clothing, but inwardly they are ravening wolves.  16 Ye shall know them by their fruits. Do men gather grapes of thorns, or figs of thistles?  17 Even so every good tree bringeth forth good fruit; but a corrupt tree bringeth forth evil fruit.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21:13   Whoso stoppeth his ears at the cry of the poor, he also shall cry himself, but shall not be heard.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16:1   The preparations of the heart in man, and the answer of the tongue, is from the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28:27   He that giveth unto the poor shall not lack: but he that hideth his eyes shall have many a curse.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15:11   For the poor shall never cease out of the land: therefore I command thee, saying, Thou shalt open thine hand wide unto thy brother, to thy poor, and to thy needy, in thy land.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24754"/>
          </a:xfrm>
          <a:prstGeom prst="rect">
            <a:avLst/>
          </a:prstGeom>
        </p:spPr>
        <p:txBody>
          <a:bodyPr wrap="square">
            <a:spAutoFit/>
          </a:bodyPr>
          <a:lstStyle/>
          <a:p>
            <a:pPr algn="just"/>
            <a:r>
              <a:rPr lang="en-US" sz="4900" b="1" dirty="0">
                <a:solidFill>
                  <a:prstClr val="white"/>
                </a:solidFill>
                <a:latin typeface="Georgia" panose="02040502050405020303" pitchFamily="18" charset="0"/>
              </a:rPr>
              <a:t>James 2:15-16   If a brother or sister be naked, and destitute of daily food,  16 And one of you say unto them, Depart in peace, be ye warmed and filled; notwithstanding ye give them not those things which are needful to the body; what doth it profit?</a:t>
            </a:r>
            <a:endParaRPr lang="en-US" sz="4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21:14   A gift in secret pacifieth anger: and a reward in the bosom strong wrath.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21:15   It is joy to the just to do judgment: but destruction shall be to the workers of iniquity.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26057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352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21:16   The man that wandereth out of the way of understanding shall remain in the congregation of the dead.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56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21:17   He that loveth pleasure shall be a poor man: he that loveth wine and oil shall not be rich.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7666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21:18   The wicked shall be a ransom for the righteous, and the transgressor for the upright.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0566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478423"/>
          </a:xfrm>
          <a:prstGeom prst="rect">
            <a:avLst/>
          </a:prstGeom>
        </p:spPr>
        <p:txBody>
          <a:bodyPr wrap="square">
            <a:spAutoFit/>
          </a:bodyPr>
          <a:lstStyle/>
          <a:p>
            <a:pPr algn="just"/>
            <a:r>
              <a:rPr lang="en-US" sz="7000" b="1" dirty="0">
                <a:solidFill>
                  <a:prstClr val="white"/>
                </a:solidFill>
                <a:latin typeface="Georgia" panose="02040502050405020303" pitchFamily="18" charset="0"/>
              </a:rPr>
              <a:t>Proverbs 11:8   The righteous is delivered out of trouble, and the wicked cometh in his stead.</a:t>
            </a:r>
            <a:endParaRPr lang="en-US" sz="7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7721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21:19   It is better to dwell in the wilderness, than with a contentious and an angry woman.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029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16:9   A man's heart deviseth his way: but the LORD </a:t>
            </a:r>
            <a:r>
              <a:rPr lang="en-US" sz="7200" b="1" dirty="0" err="1">
                <a:solidFill>
                  <a:prstClr val="white"/>
                </a:solidFill>
                <a:latin typeface="Georgia" panose="02040502050405020303" pitchFamily="18" charset="0"/>
              </a:rPr>
              <a:t>directeth</a:t>
            </a:r>
            <a:r>
              <a:rPr lang="en-US" sz="7200" b="1" dirty="0">
                <a:solidFill>
                  <a:prstClr val="white"/>
                </a:solidFill>
                <a:latin typeface="Georgia" panose="02040502050405020303" pitchFamily="18" charset="0"/>
              </a:rPr>
              <a:t> his steps.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Proverbs 21:20   There is treasure to be desired and oil in the dwelling of the wise; but a foolish man spendeth it up.</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89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170646"/>
          </a:xfrm>
          <a:prstGeom prst="rect">
            <a:avLst/>
          </a:prstGeom>
        </p:spPr>
        <p:txBody>
          <a:bodyPr wrap="square">
            <a:spAutoFit/>
          </a:bodyPr>
          <a:lstStyle/>
          <a:p>
            <a:pPr algn="just"/>
            <a:r>
              <a:rPr lang="en-US" sz="6600" b="1" dirty="0" smtClean="0">
                <a:solidFill>
                  <a:prstClr val="white"/>
                </a:solidFill>
                <a:latin typeface="Georgia" panose="02040502050405020303" pitchFamily="18" charset="0"/>
              </a:rPr>
              <a:t>Proverbs 21:21   He that followeth after righteousness and mercy findeth life, righteousness, and honour.</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82025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3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21:22   A wise man scaleth the city of the mighty, and casteth down the strength of the confidence thereof.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193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Kings 6:14-15   Therefore sent he thither horses, and chariots, and a great host: and they came by night, and compassed the city about.  15 And when the servant of the man of God was risen early, and gone forth, behold, an host compassed the city both with horses and chariots. And his servant said unto him, Alas, my master! how shall we do?</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6099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Kings 6:16-17   And he answered, Fear not: for they that be with us are more than they that be with them.  17 And Elisha prayed, and said, LORD, I pray thee, open his eyes, that he may see. And the LORD opened the eyes of the young man; and he saw: and, behold, the mountain was full of horses and chariots of fire round about Elisha.</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97822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6:18   And when they came down to him, Elisha prayed unto the LORD, and said, Smite this people, I pray thee, with blindness. And he smote them with blindness according to the word of Elisha.</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685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47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21:23   Whoso keepeth his mouth and his tongue keepeth his soul from troubles.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8494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770537"/>
          </a:xfrm>
          <a:prstGeom prst="rect">
            <a:avLst/>
          </a:prstGeom>
        </p:spPr>
        <p:txBody>
          <a:bodyPr wrap="square">
            <a:spAutoFit/>
          </a:bodyPr>
          <a:lstStyle/>
          <a:p>
            <a:pPr algn="just"/>
            <a:r>
              <a:rPr lang="en-US" sz="7600" b="1" dirty="0">
                <a:solidFill>
                  <a:prstClr val="white"/>
                </a:solidFill>
                <a:latin typeface="Georgia" panose="02040502050405020303" pitchFamily="18" charset="0"/>
              </a:rPr>
              <a:t>Proverbs 21:24   Proud and haughty scorner is his name, who dealeth in proud wrath.</a:t>
            </a:r>
            <a:endParaRPr lang="en-US" sz="7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544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21:25   The desire of the slothful killeth him; for his hands refuse to labour.</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178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26:16   The sluggard is wiser in his own conceit than seven men that can render a reason.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230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20:24   Man's goings are of the LORD; how can a man then understand his own way?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21:26   He coveteth greedily all the day long: but the righteous giveth and spareth not.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7204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862870"/>
          </a:xfrm>
          <a:prstGeom prst="rect">
            <a:avLst/>
          </a:prstGeom>
        </p:spPr>
        <p:txBody>
          <a:bodyPr wrap="square">
            <a:spAutoFit/>
          </a:bodyPr>
          <a:lstStyle/>
          <a:p>
            <a:pPr algn="just"/>
            <a:r>
              <a:rPr lang="en-US" sz="6200" b="1" dirty="0">
                <a:solidFill>
                  <a:prstClr val="white"/>
                </a:solidFill>
                <a:latin typeface="Georgia" panose="02040502050405020303" pitchFamily="18" charset="0"/>
              </a:rPr>
              <a:t>Proverbs 21:27   The sacrifice of the wicked is abomination: how much more, when he bringeth it with a wicked mind?</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17397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21:28   A false witness shall perish: but the man that heareth speaketh constantly.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9042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21:29   A wicked man hardeneth his face: but as for the upright, he </a:t>
            </a:r>
            <a:r>
              <a:rPr lang="en-US" sz="6600" b="1" dirty="0" err="1">
                <a:solidFill>
                  <a:prstClr val="white"/>
                </a:solidFill>
                <a:latin typeface="Georgia" panose="02040502050405020303" pitchFamily="18" charset="0"/>
              </a:rPr>
              <a:t>directeth</a:t>
            </a:r>
            <a:r>
              <a:rPr lang="en-US" sz="6600" b="1" dirty="0">
                <a:solidFill>
                  <a:prstClr val="white"/>
                </a:solidFill>
                <a:latin typeface="Georgia" panose="02040502050405020303" pitchFamily="18" charset="0"/>
              </a:rPr>
              <a:t> his way.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1083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401479"/>
          </a:xfrm>
          <a:prstGeom prst="rect">
            <a:avLst/>
          </a:prstGeom>
        </p:spPr>
        <p:txBody>
          <a:bodyPr wrap="square">
            <a:spAutoFit/>
          </a:bodyPr>
          <a:lstStyle/>
          <a:p>
            <a:pPr algn="just">
              <a:tabLst>
                <a:tab pos="346075" algn="l"/>
              </a:tabLst>
            </a:pPr>
            <a:r>
              <a:rPr lang="en-US" sz="6900" b="1" dirty="0">
                <a:solidFill>
                  <a:prstClr val="white"/>
                </a:solidFill>
                <a:latin typeface="Georgia" panose="02040502050405020303" pitchFamily="18" charset="0"/>
              </a:rPr>
              <a:t>Proverbs 21:30   There is no wisdom nor understanding nor counsel against the LORD.</a:t>
            </a:r>
            <a:endParaRPr lang="en-US" sz="6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57279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0933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8746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216539"/>
          </a:xfrm>
          <a:prstGeom prst="rect">
            <a:avLst/>
          </a:prstGeom>
        </p:spPr>
        <p:txBody>
          <a:bodyPr wrap="square">
            <a:spAutoFit/>
          </a:bodyPr>
          <a:lstStyle/>
          <a:p>
            <a:pPr algn="just"/>
            <a:r>
              <a:rPr lang="en-US" sz="6700" b="1" dirty="0">
                <a:solidFill>
                  <a:prstClr val="white"/>
                </a:solidFill>
                <a:latin typeface="Georgia" panose="02040502050405020303" pitchFamily="18" charset="0"/>
              </a:rPr>
              <a:t>Proverbs 21:31   The horse is prepared against the day of battle: but safety is of the LORD.</a:t>
            </a:r>
            <a:endParaRPr lang="en-US" sz="6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52905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31:1   Woe to them that go down to Egypt for help; and stay on horses, and trust in chariots, because they are many; and in horsemen, because they are very strong; but they look not unto the Holy One of Israel, neither seek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601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600986"/>
          </a:xfrm>
          <a:prstGeom prst="rect">
            <a:avLst/>
          </a:prstGeom>
        </p:spPr>
        <p:txBody>
          <a:bodyPr wrap="square">
            <a:spAutoFit/>
          </a:bodyPr>
          <a:lstStyle/>
          <a:p>
            <a:pPr algn="just"/>
            <a:r>
              <a:rPr lang="en-US" sz="5700" b="1" dirty="0">
                <a:solidFill>
                  <a:prstClr val="white"/>
                </a:solidFill>
                <a:latin typeface="Georgia" panose="02040502050405020303" pitchFamily="18" charset="0"/>
              </a:rPr>
              <a:t>Psalm 20:7   Some trust in chariots, and some in horses: but we will remember the name of the LORD our God.</a:t>
            </a:r>
            <a:endParaRPr lang="en-US" sz="5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8270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23:3   He restoreth my soul: he leadeth me in the paths of righteousness for his name's sake.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21:2   Every way of a man is right in his own eyes: but the LORD pondereth the hearts.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21:3   To do justice and judgment is more acceptable to the LORD than sacrifice.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94349</TotalTime>
  <Words>2488</Words>
  <Application>Microsoft Office PowerPoint</Application>
  <PresentationFormat>Widescreen</PresentationFormat>
  <Paragraphs>136</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623</cp:revision>
  <cp:lastPrinted>2020-01-28T17:57:24Z</cp:lastPrinted>
  <dcterms:created xsi:type="dcterms:W3CDTF">2019-08-31T20:33:16Z</dcterms:created>
  <dcterms:modified xsi:type="dcterms:W3CDTF">2022-03-16T02:56:29Z</dcterms:modified>
</cp:coreProperties>
</file>