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2" r:id="rId9"/>
    <p:sldId id="652" r:id="rId10"/>
    <p:sldId id="716" r:id="rId11"/>
    <p:sldId id="653" r:id="rId12"/>
    <p:sldId id="718" r:id="rId13"/>
    <p:sldId id="719" r:id="rId14"/>
    <p:sldId id="655" r:id="rId15"/>
    <p:sldId id="656" r:id="rId16"/>
    <p:sldId id="657" r:id="rId17"/>
    <p:sldId id="721" r:id="rId18"/>
    <p:sldId id="658" r:id="rId19"/>
    <p:sldId id="723" r:id="rId20"/>
    <p:sldId id="724" r:id="rId21"/>
    <p:sldId id="725"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737" r:id="rId35"/>
    <p:sldId id="738" r:id="rId36"/>
    <p:sldId id="739" r:id="rId37"/>
    <p:sldId id="740" r:id="rId38"/>
    <p:sldId id="741" r:id="rId39"/>
    <p:sldId id="742" r:id="rId40"/>
    <p:sldId id="743" r:id="rId41"/>
    <p:sldId id="744" r:id="rId42"/>
    <p:sldId id="745" r:id="rId43"/>
    <p:sldId id="746" r:id="rId44"/>
    <p:sldId id="747" r:id="rId45"/>
    <p:sldId id="748" r:id="rId4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13:37-40   He answered and said unto them, He that soweth the good seed is the Son of man;  38 The field is the world; the good seed are the children of the kingdom; but the tares are the children of the wicked one;  39 The enemy that sowed them is the devil; the harvest is the end of the world; and the reapers are the angels.  40 As therefore the tares are gathered and burned in the fire; so shall it be in the end of this world.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8:37-38   I know that ye are Abraham's seed; but ye seek to kill me, because my word hath no place in you.  38 I speak that which I have seen with my Father: and ye do that which ye have seen with your father.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55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8:39-41   They answered and said unto him, Abraham is our father. Jesus saith unto them, If ye were Abraham's children, ye would do the works of Abraham.  40 But now ye seek to kill me, a man that hath told you the truth, which I have heard of God: this did not Abraham.  41 Ye do the deeds of your father. Then said they to him, We be not born of fornication; we have one Father, even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8:42-43   Jesus said unto them, If God were your Father, ye would love me: for I proceeded forth and came from God; neither came I of myself, but he sent me.  43 Why do ye not understand my speech? even because ye cannot hear my word.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7   Even as Sodom and Gomorrha, and the cities about them in like manner, giving themselves over to fornication, and going after strange flesh, are set forth for an example, suffering the vengeance of eternal fire.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8:44-45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8:46-47   Which of you convinceth me of sin? And if I say the truth, why do ye not believe me?  47 He that is of God heareth God's words: ye therefore hear them not, because ye are not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Jeremiah 6:30   Reprobate silver shall men call them, because the LORD hath rejected them.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John 8:48-51   Then answered the Jews, and said unto him, Say we not well that thou art a Samaritan, and hast a devil?  49 Jesus answered, I have not a devil; but I honour my Father, and ye do dishonour me.  50 And I seek not mine own glory: there is one that seeketh and judgeth.  51 Verily, verily, I say unto you, If a man keep my saying, he shall never see death.</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8:52-53   Then said the Jews unto him, Now we know that thou hast a devil. Abraham is dead, and the prophets; and thou sayest, If a man keep my saying, he shall never taste of death.  53 Art thou greater than our father Abraham, which is dead? and the prophets are dead: whom makest thou thyself?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5452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29270"/>
            <a:ext cx="12192000" cy="397859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Characteristics of People Rejected</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by God</a:t>
            </a:r>
            <a:endParaRPr lang="en-US" sz="3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8:54-56   Jesus answered, If I honour myself, my honour is nothing: it is my Father that honoureth me; of whom ye say, that he is your God:  55 Yet ye have not known him; but I know him: and if I should say, I know him not, I shall be a liar like unto you: but I know him, and keep his saying.  56 Your father Abraham rejoiced to see my day: and he saw it, and was glad.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8:57-59   Then said the Jews unto him, Thou art not yet fifty years old, and hast thou seen Abraham?  58 Jesus said unto them, Verily, verily, I say unto you, Before Abraham was, I am.  59 Then took they up stones to cast at him: but Jesus hid himself, and went out of the temple, going through the midst of them, and so passed by.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13:7-8   Which was with the deputy of the country, Sergius Paulus, a prudent man; who called for Barnabas and Saul, and desired to hear the word of God.  8 But Elymas the sorcerer (for so is his name by interpretation) withstood them, seeking to turn away the deputy from the faith.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13:9-10   Then Saul, (who also is called Paul,) filled with the Holy Ghost, set his eyes on him,  10 And said, O full of all subtilty and all mischief, thou child of the devil, thou enemy of all righteousness, wilt thou not cease to pervert the right ways of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Acts 13:11-12   And now, behold, the hand of the Lord is upon thee, and thou shalt be blind, not seeing the sun for a season. And immediately there fell on him a mist and a darkness; and he went about seeking some to lead him by the hand.  12 Then the deputy, when he saw what was done, believed, being astonished at the doctrine of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12:37-38   But though he had done so many miracles before them, yet they believed not on him:  38 That the saying of Esaias the prophet might be fulfilled, which he spake, Lord, who hath believed our report? and to whom hath the arm of the Lord been revealed?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12:39-40   Therefore they could not believe, because that Esaias said again,  40 He hath blinded their eyes, and hardened their heart; that they should not see with their eyes, nor understand with their heart, and be converted, and I should heal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3:17-19   Brethren, be followers together of me, and mark them which walk so as ye have us for an ensample.  18 (For many walk, of whom I have told you often, and now tell you even weeping, that they are the enemies of the cross of Christ:  19 Whose end is destruction, whose God is their belly, and whose glory is in their shame, who mind earthly things.)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Galatians 1:6-9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  9 As we said before, so say I now again, If any man preach any other gospel unto you than that ye have received, let him be accursed.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Galatians 1:10   For do I now persuade men, or God? or do I seek to please men? for if I yet pleased men, I should not be the servant of Christ.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22:19   And if any man shall take away from the words of the book of this prophecy, God shall take away his part out of the book of life, and out of the holy city, and from the things which are written in this book.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9:13-14   As it is written, Jacob have I loved, but Esau have I hated.  14 What shall we say then? Is there unrighteousness with God? God forbid.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saith the LORD. Yet ye say, Wherein hast thou loved us? Was not Esau Jacob's brother? saith the LORD: yet I loved Jacob,  3 And I hated Esau, and laid his mountains and his heritage waste for the dragons of the wilderness.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18:21   And thou shalt not let any of thy seed pass through the fire to Molech, neither shalt thou profane the name of thy God: I am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1:23-26   Turn you at my reproof: behold, I will pour out my spirit unto you, I will make known my words unto you.  24 Because I have called, and ye refused; I have stretched out my hand, and no man regarded;  25 But ye have set at nought all my counsel, and would none of my reproof:  26 I also will laugh at your calamity; I will mock when your fear cometh;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1:27-30   When your fear cometh as desolation, and your destruction cometh as a whirlwind; when distress and anguish cometh upon you.  28 Then shall they call upon me, but I will not answer; they shall seek me early, but they shall not find me:  29 For that they hated knowledge, and did not choose the fear of the LORD:  30 They would none of my counsel: they despised all my reproof.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1:31-33   Therefore shall they eat of the fruit of their own way, and be filled with their own devices.  32 For the turning away of the simple shall slay them, and the prosperity of fools shall destroy them.  33 But whoso hearkeneth unto me shall dwell safely, and shall be quiet from fear of evil.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Romans 1:16-18   For I am not ashamed of the gospel of Christ: for it is the power of God unto salvation to every one that believeth; to the Jew first, and also to the Greek.  17 For therein is the righteousness of God revealed from faith to faith: as it is written, The just shall live by faith.  18 For the wrath of God is revealed from heaven against all ungodliness and unrighteousness of men, who hold the truth in unrighteousness;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4309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067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6:29   Jesus answered and said unto them, This is the work of God, that ye believe on him whom he hath sent.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41286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3:5   He that overcometh, the same shall be clothed in white raiment; and I will not blot out his name out of the book of life, but I will confess his name before my Father, and before his angels.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1:19-20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90214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1:21-23   Because that, when they knew God, they glorified him not as God, neither were thankful; but became vain in their imaginations, and their foolish heart was darkened.  22 Professing themselves to be wise, they became fools,  23 And changed the glory of the uncorruptible God into an image made like to corruptible man, and to birds, and fourfooted beasts, and creeping things.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4273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1:24-25   Wherefore God also gave them up to uncleanness through the lusts of their own hearts, to dishonour their own bodies between themselves:  25 Who changed the truth of God into a lie, and worshipped and served the creature more than the Creator, who is blessed for ever. Amen.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83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47250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5217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7616"/>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Romans 1:29-32   Being filled with all unrighteousness, fornication, wickedness, covetousness, maliciousness; full of envy, murder, debate, deceit, malignity; whisperers,  30 Backbiters, haters of God, despiteful, proud, boasters, inventors of evil things, disobedient to parents,  31 Without understanding, covenantbreakers, without natural affection, implacable, unmerciful:  32 Who knowing the judgment of God, that they which commit such things are worthy of death, not only do the same, but have pleasure in them that do them.</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1811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John 5:4-5   For whatsoever is born of God overcometh the world: and this is the victory that overcometh the world, even our faith.  5 Who is he that overcometh the world, but he that believeth that Jesus is the Son of God?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801588"/>
          </a:xfrm>
          <a:prstGeom prst="rect">
            <a:avLst/>
          </a:prstGeom>
        </p:spPr>
        <p:txBody>
          <a:bodyPr wrap="square">
            <a:spAutoFit/>
          </a:bodyPr>
          <a:lstStyle/>
          <a:p>
            <a:pPr algn="just"/>
            <a:r>
              <a:rPr lang="en-US" sz="53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endParaRPr lang="en-US" sz="5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6:7-8   For the earth which drinketh in the rain that cometh oft upon it, and bringeth forth herbs meet for them by whom it is dressed, receiveth blessing from God:  8 But that which beareth thorns and briers is rejected, and is nigh unto cursing; whose end is to be burned.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59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13:35-36   That it might be fulfilled which was spoken by the prophet, saying, I will open my mouth in parables; I will utter things which have been kept secret from the foundation of the world.  36 Then Jesus sent the multitude away, and went into the house: and his disciples came unto him, saying, Declare unto us the parable of the tares of the field.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96304</TotalTime>
  <Words>2909</Words>
  <Application>Microsoft Office PowerPoint</Application>
  <PresentationFormat>Widescreen</PresentationFormat>
  <Paragraphs>89</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670</cp:revision>
  <cp:lastPrinted>2020-01-28T17:57:24Z</cp:lastPrinted>
  <dcterms:created xsi:type="dcterms:W3CDTF">2019-08-31T20:33:16Z</dcterms:created>
  <dcterms:modified xsi:type="dcterms:W3CDTF">2022-05-04T11:45:13Z</dcterms:modified>
</cp:coreProperties>
</file>