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35" r:id="rId4"/>
    <p:sldId id="256" r:id="rId5"/>
    <p:sldId id="436" r:id="rId6"/>
    <p:sldId id="437" r:id="rId7"/>
    <p:sldId id="438" r:id="rId8"/>
    <p:sldId id="440" r:id="rId9"/>
    <p:sldId id="439" r:id="rId10"/>
    <p:sldId id="441" r:id="rId11"/>
    <p:sldId id="442" r:id="rId12"/>
    <p:sldId id="443" r:id="rId13"/>
    <p:sldId id="444" r:id="rId14"/>
    <p:sldId id="445" r:id="rId15"/>
    <p:sldId id="446" r:id="rId16"/>
    <p:sldId id="447" r:id="rId17"/>
    <p:sldId id="448" r:id="rId18"/>
    <p:sldId id="449" r:id="rId19"/>
    <p:sldId id="452" r:id="rId20"/>
    <p:sldId id="453" r:id="rId21"/>
    <p:sldId id="454" r:id="rId22"/>
    <p:sldId id="455" r:id="rId23"/>
    <p:sldId id="450" r:id="rId24"/>
    <p:sldId id="456" r:id="rId25"/>
    <p:sldId id="457" r:id="rId26"/>
    <p:sldId id="451" r:id="rId27"/>
    <p:sldId id="458" r:id="rId28"/>
    <p:sldId id="459" r:id="rId29"/>
    <p:sldId id="460" r:id="rId30"/>
    <p:sldId id="461" r:id="rId31"/>
    <p:sldId id="462" r:id="rId32"/>
    <p:sldId id="463" r:id="rId33"/>
    <p:sldId id="465" r:id="rId34"/>
    <p:sldId id="464"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501" r:id="rId69"/>
    <p:sldId id="500" r:id="rId70"/>
    <p:sldId id="499" r:id="rId71"/>
    <p:sldId id="502" r:id="rId72"/>
    <p:sldId id="503" r:id="rId73"/>
    <p:sldId id="504" r:id="rId74"/>
    <p:sldId id="505" r:id="rId75"/>
    <p:sldId id="506" r:id="rId76"/>
    <p:sldId id="507" r:id="rId77"/>
    <p:sldId id="508" r:id="rId78"/>
    <p:sldId id="509" r:id="rId79"/>
    <p:sldId id="32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 You Are Not Saved By Works</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215719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931491"/>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#3: Salvation Is A Free Gift From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367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#3: Salvation Is A Free Gift From God</a:t>
            </a:r>
            <a:endParaRPr lang="en-US" sz="3000" b="1" dirty="0">
              <a:solidFill>
                <a:prstClr val="white"/>
              </a:solidFill>
              <a:latin typeface="Georgia" panose="02040502050405020303" pitchFamily="18" charset="0"/>
            </a:endParaRPr>
          </a:p>
        </p:txBody>
      </p:sp>
      <p:sp>
        <p:nvSpPr>
          <p:cNvPr id="6" name="Rectangle 5"/>
          <p:cNvSpPr/>
          <p:nvPr/>
        </p:nvSpPr>
        <p:spPr>
          <a:xfrm>
            <a:off x="484908" y="932785"/>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5:18-19   Therefore as by the offence of one judgment came upon all men to condemnation; even so by the righteousness of one the free gift came upon all men unto justification of life.  19 For as by one man's disobedience many were made sinners, so by the obedience of one shall many be made righteous.</a:t>
            </a:r>
          </a:p>
        </p:txBody>
      </p:sp>
    </p:spTree>
    <p:extLst>
      <p:ext uri="{BB962C8B-B14F-4D97-AF65-F5344CB8AC3E}">
        <p14:creationId xmlns:p14="http://schemas.microsoft.com/office/powerpoint/2010/main" val="3982703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#3: Salvation Is A Free Gift From God</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1217899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#3: Salvation Is A Free Gift From God</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Acts </a:t>
            </a:r>
            <a:r>
              <a:rPr lang="en-US" sz="4000" b="1" dirty="0">
                <a:solidFill>
                  <a:prstClr val="white"/>
                </a:solidFill>
                <a:latin typeface="Georgia" panose="02040502050405020303" pitchFamily="18" charset="0"/>
              </a:rPr>
              <a:t>8:20   But Peter said unto him, Thy money perish with thee, because thou hast thought that the gift of God may be purchased with money.</a:t>
            </a:r>
          </a:p>
        </p:txBody>
      </p:sp>
    </p:spTree>
    <p:extLst>
      <p:ext uri="{BB962C8B-B14F-4D97-AF65-F5344CB8AC3E}">
        <p14:creationId xmlns:p14="http://schemas.microsoft.com/office/powerpoint/2010/main" val="100721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#3: Salvation Is A Free Gift From God</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p>
        </p:txBody>
      </p:sp>
    </p:spTree>
    <p:extLst>
      <p:ext uri="{BB962C8B-B14F-4D97-AF65-F5344CB8AC3E}">
        <p14:creationId xmlns:p14="http://schemas.microsoft.com/office/powerpoint/2010/main" val="238576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#3: Salvation Is A Free Gift From God</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3307108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931491"/>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#4: Salvation Is A New Birth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1033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#4: Salvation Is A New Birth</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6:2   (For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I have heard thee in a time accepted, and in the day of salvation have I </a:t>
            </a:r>
            <a:r>
              <a:rPr lang="en-US" sz="4000" b="1" dirty="0" err="1">
                <a:solidFill>
                  <a:prstClr val="white"/>
                </a:solidFill>
                <a:latin typeface="Georgia" panose="02040502050405020303" pitchFamily="18" charset="0"/>
              </a:rPr>
              <a:t>succoured</a:t>
            </a:r>
            <a:r>
              <a:rPr lang="en-US" sz="4000" b="1" dirty="0">
                <a:solidFill>
                  <a:prstClr val="white"/>
                </a:solidFill>
                <a:latin typeface="Georgia" panose="02040502050405020303" pitchFamily="18" charset="0"/>
              </a:rPr>
              <a:t> thee: behold, now is the accepted time; behold, now is the day of salvation.)</a:t>
            </a:r>
          </a:p>
        </p:txBody>
      </p:sp>
    </p:spTree>
    <p:extLst>
      <p:ext uri="{BB962C8B-B14F-4D97-AF65-F5344CB8AC3E}">
        <p14:creationId xmlns:p14="http://schemas.microsoft.com/office/powerpoint/2010/main" val="1566199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#4: Salvation Is A New Birth</a:t>
            </a:r>
            <a:endParaRPr lang="en-US" sz="3000" b="1" dirty="0">
              <a:solidFill>
                <a:prstClr val="white"/>
              </a:solidFill>
              <a:latin typeface="Georgia" panose="02040502050405020303" pitchFamily="18" charset="0"/>
            </a:endParaRPr>
          </a:p>
        </p:txBody>
      </p:sp>
      <p:sp>
        <p:nvSpPr>
          <p:cNvPr id="6" name="Rectangle 5"/>
          <p:cNvSpPr/>
          <p:nvPr/>
        </p:nvSpPr>
        <p:spPr>
          <a:xfrm>
            <a:off x="484908" y="681628"/>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3:3-7   Jesus answered and said unto him, Verily, verily, I say unto thee, Except a man be born again, he cannot see the kingdom of God.  4 Nicodemus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him, How can a man be born when he is old? can he enter the second time into his mother's womb, and be born?  5 Jesus answered, Verily, verily, I say unto thee, Except a man be born of water and of the Spirit, he cannot enter into the kingdom of God.  6 That which is born of the flesh is flesh; and that which is born of the Spirit is spirit.  7 Marvel not that I said unto thee, Ye must be born again.</a:t>
            </a:r>
          </a:p>
        </p:txBody>
      </p:sp>
    </p:spTree>
    <p:extLst>
      <p:ext uri="{BB962C8B-B14F-4D97-AF65-F5344CB8AC3E}">
        <p14:creationId xmlns:p14="http://schemas.microsoft.com/office/powerpoint/2010/main" val="2039019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ONCE SAVED</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ALWAYS SAVED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#4: Salvation Is A New Birth</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1:23   Being born again, not of corruptible seed, but of incorruptible, by the word of God, which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and abideth for ever.</a:t>
            </a:r>
          </a:p>
        </p:txBody>
      </p:sp>
    </p:spTree>
    <p:extLst>
      <p:ext uri="{BB962C8B-B14F-4D97-AF65-F5344CB8AC3E}">
        <p14:creationId xmlns:p14="http://schemas.microsoft.com/office/powerpoint/2010/main" val="2841021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#4: Salvation Is A New Birth</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5:17   Therefore if any man be in Christ, he is a new creature: old things are passed away; behold, all things are become new.</a:t>
            </a:r>
          </a:p>
        </p:txBody>
      </p:sp>
    </p:spTree>
    <p:extLst>
      <p:ext uri="{BB962C8B-B14F-4D97-AF65-F5344CB8AC3E}">
        <p14:creationId xmlns:p14="http://schemas.microsoft.com/office/powerpoint/2010/main" val="1516585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931491"/>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#5: You Are Now A Child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477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#5: You Are Now A Child Of God</a:t>
            </a:r>
            <a:endParaRPr lang="en-US" sz="3000" b="1" dirty="0">
              <a:solidFill>
                <a:prstClr val="white"/>
              </a:solidFill>
              <a:latin typeface="Georgia" panose="02040502050405020303" pitchFamily="18" charset="0"/>
            </a:endParaRPr>
          </a:p>
        </p:txBody>
      </p:sp>
      <p:sp>
        <p:nvSpPr>
          <p:cNvPr id="6" name="Rectangle 5"/>
          <p:cNvSpPr/>
          <p:nvPr/>
        </p:nvSpPr>
        <p:spPr>
          <a:xfrm>
            <a:off x="484908" y="705804"/>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3:1-2   Behold, what manner of love the Father hath bestowed upon us, that we should be called the sons of God: therefore the world knoweth us not, because it knew him not.  2 Beloved, now are we the sons of God, and it doth not yet appear what we shall be: but we know that, when he shall appear, we shall be like him; for we shall see him as he is.</a:t>
            </a:r>
          </a:p>
        </p:txBody>
      </p:sp>
    </p:spTree>
    <p:extLst>
      <p:ext uri="{BB962C8B-B14F-4D97-AF65-F5344CB8AC3E}">
        <p14:creationId xmlns:p14="http://schemas.microsoft.com/office/powerpoint/2010/main" val="1170280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#5: You Are Now A Child Of God</a:t>
            </a:r>
            <a:endParaRPr lang="en-US" sz="3000" b="1" dirty="0">
              <a:solidFill>
                <a:prstClr val="white"/>
              </a:solidFill>
              <a:latin typeface="Georgia" panose="02040502050405020303" pitchFamily="18" charset="0"/>
            </a:endParaRPr>
          </a:p>
        </p:txBody>
      </p:sp>
      <p:sp>
        <p:nvSpPr>
          <p:cNvPr id="6" name="Rectangle 5"/>
          <p:cNvSpPr/>
          <p:nvPr/>
        </p:nvSpPr>
        <p:spPr>
          <a:xfrm>
            <a:off x="484908" y="988626"/>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8:14-16   For as many as are led by the Spirit of God, they are the sons of God.  15 For ye have not received the spirit of bondage again to fear; but ye have received the Spirit of adoption, whereby we cry, Abba, Father.  16 The Spirit itself beareth witness with our spirit, that we are the children of God:</a:t>
            </a:r>
          </a:p>
        </p:txBody>
      </p:sp>
    </p:spTree>
    <p:extLst>
      <p:ext uri="{BB962C8B-B14F-4D97-AF65-F5344CB8AC3E}">
        <p14:creationId xmlns:p14="http://schemas.microsoft.com/office/powerpoint/2010/main" val="141850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632233"/>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#6: Nothing Can Separate You From Your Father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305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#6: Nothing Can Separate You From Your Father</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8:38-39   For I am persuaded, that neither death, nor life, nor angels, nor principalities, nor powers, nor things present, nor things to come,  39 Nor height, nor depth, nor any other creature, shall be able to separate us from the love of God, which is in Christ Jesus our Lord.</a:t>
            </a:r>
          </a:p>
        </p:txBody>
      </p:sp>
    </p:spTree>
    <p:extLst>
      <p:ext uri="{BB962C8B-B14F-4D97-AF65-F5344CB8AC3E}">
        <p14:creationId xmlns:p14="http://schemas.microsoft.com/office/powerpoint/2010/main" val="131275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#6: Nothing Can Separate You From Your Father</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10:28-29   And I give unto them eternal life; and they shall never perish, neither shall any man pluck them out of my hand.  29 My Father, which gave them me, is greater than all; and no man is able to pluck them out of my Father's hand.</a:t>
            </a:r>
          </a:p>
        </p:txBody>
      </p:sp>
    </p:spTree>
    <p:extLst>
      <p:ext uri="{BB962C8B-B14F-4D97-AF65-F5344CB8AC3E}">
        <p14:creationId xmlns:p14="http://schemas.microsoft.com/office/powerpoint/2010/main" val="2464465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632233"/>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#7: Jesus Will Never Leave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94885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#7: Jesus Will Never Leave You</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p>
        </p:txBody>
      </p:sp>
    </p:spTree>
    <p:extLst>
      <p:ext uri="{BB962C8B-B14F-4D97-AF65-F5344CB8AC3E}">
        <p14:creationId xmlns:p14="http://schemas.microsoft.com/office/powerpoint/2010/main" val="6843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2" y="1324662"/>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 Salvation Comes From Believing on Jesus Christ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26511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#7: Jesus Will Never Leave You</a:t>
            </a:r>
            <a:endParaRPr lang="en-US" sz="3000" b="1" dirty="0">
              <a:solidFill>
                <a:prstClr val="white"/>
              </a:solidFill>
              <a:latin typeface="Georgia" panose="02040502050405020303" pitchFamily="18" charset="0"/>
            </a:endParaRPr>
          </a:p>
        </p:txBody>
      </p:sp>
      <p:sp>
        <p:nvSpPr>
          <p:cNvPr id="6" name="Rectangle 5"/>
          <p:cNvSpPr/>
          <p:nvPr/>
        </p:nvSpPr>
        <p:spPr>
          <a:xfrm>
            <a:off x="484908" y="988641"/>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alway, even unto the end of the world. Amen.</a:t>
            </a:r>
          </a:p>
        </p:txBody>
      </p:sp>
    </p:spTree>
    <p:extLst>
      <p:ext uri="{BB962C8B-B14F-4D97-AF65-F5344CB8AC3E}">
        <p14:creationId xmlns:p14="http://schemas.microsoft.com/office/powerpoint/2010/main" val="2707639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632233"/>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#8: You Already</a:t>
            </a:r>
          </a:p>
          <a:p>
            <a:pPr algn="ctr"/>
            <a:r>
              <a:rPr lang="en-US" sz="6600" b="1" dirty="0" smtClean="0">
                <a:solidFill>
                  <a:prstClr val="white"/>
                </a:solidFill>
                <a:latin typeface="Georgia" panose="02040502050405020303" pitchFamily="18" charset="0"/>
              </a:rPr>
              <a:t>Have Eternal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83654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#8: You Already Have Eternal Life</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4276936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#8: You Already Have Eternal Life</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1911316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#8: You Already Have Eternal Life</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5:24   Verily, verily, I say unto you, He that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488042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632233"/>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#9: Jesus Will Not Cast You Out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9351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#9: Jesus Will Not Cast You Out</a:t>
            </a:r>
            <a:endParaRPr lang="en-US" sz="3000" b="1" dirty="0">
              <a:solidFill>
                <a:prstClr val="white"/>
              </a:solidFill>
              <a:latin typeface="Georgia" panose="02040502050405020303" pitchFamily="18" charset="0"/>
            </a:endParaRPr>
          </a:p>
        </p:txBody>
      </p:sp>
      <p:sp>
        <p:nvSpPr>
          <p:cNvPr id="6" name="Rectangle 5"/>
          <p:cNvSpPr/>
          <p:nvPr/>
        </p:nvSpPr>
        <p:spPr>
          <a:xfrm>
            <a:off x="484908" y="656689"/>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6:35-39   And Jesus said unto them, I am the bread of life: he that cometh to me shall never hunger; and he that believeth on me shall never thirst.  36 But I said unto you, That ye also have seen me, and believe not.  37 All that the Father giveth me shall come to me; and him that cometh to me I will in no wise cast out.  38 For I came down from heaven, not to do mine own will, but the will of him that sent me.  39 And this is the Father's will which hath sent me, that of all which he hath given me I should lose nothing, but should raise it up again at the last day.</a:t>
            </a:r>
          </a:p>
        </p:txBody>
      </p:sp>
    </p:spTree>
    <p:extLst>
      <p:ext uri="{BB962C8B-B14F-4D97-AF65-F5344CB8AC3E}">
        <p14:creationId xmlns:p14="http://schemas.microsoft.com/office/powerpoint/2010/main" val="4280185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#10: You</a:t>
            </a:r>
          </a:p>
          <a:p>
            <a:pPr algn="ctr"/>
            <a:r>
              <a:rPr lang="en-US" sz="6600" b="1" dirty="0" smtClean="0">
                <a:solidFill>
                  <a:prstClr val="white"/>
                </a:solidFill>
                <a:latin typeface="Georgia" panose="02040502050405020303" pitchFamily="18" charset="0"/>
              </a:rPr>
              <a:t>Are Complete in</a:t>
            </a:r>
          </a:p>
          <a:p>
            <a:pPr algn="ctr"/>
            <a:r>
              <a:rPr lang="en-US" sz="6600" b="1" dirty="0" smtClean="0">
                <a:solidFill>
                  <a:prstClr val="white"/>
                </a:solidFill>
                <a:latin typeface="Georgia" panose="02040502050405020303" pitchFamily="18" charset="0"/>
              </a:rPr>
              <a:t>Jesus Christ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93853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#10: You Are Complete In Jesus Christ</a:t>
            </a:r>
            <a:endParaRPr lang="en-US" sz="3000" b="1" dirty="0">
              <a:solidFill>
                <a:prstClr val="white"/>
              </a:solidFill>
              <a:latin typeface="Georgia" panose="02040502050405020303" pitchFamily="18" charset="0"/>
            </a:endParaRPr>
          </a:p>
        </p:txBody>
      </p:sp>
      <p:sp>
        <p:nvSpPr>
          <p:cNvPr id="6" name="Rectangle 5"/>
          <p:cNvSpPr/>
          <p:nvPr/>
        </p:nvSpPr>
        <p:spPr>
          <a:xfrm>
            <a:off x="484908" y="906072"/>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2:8-10   Beware lest any man spoil you through philosophy and vain deceit, after the tradition of men, after the rudiments of the world, and not after Christ.  9 For in him </a:t>
            </a:r>
            <a:r>
              <a:rPr lang="en-US" sz="4000" b="1" dirty="0" err="1">
                <a:solidFill>
                  <a:prstClr val="white"/>
                </a:solidFill>
                <a:latin typeface="Georgia" panose="02040502050405020303" pitchFamily="18" charset="0"/>
              </a:rPr>
              <a:t>dwelleth</a:t>
            </a:r>
            <a:r>
              <a:rPr lang="en-US" sz="4000" b="1" dirty="0">
                <a:solidFill>
                  <a:prstClr val="white"/>
                </a:solidFill>
                <a:latin typeface="Georgia" panose="02040502050405020303" pitchFamily="18" charset="0"/>
              </a:rPr>
              <a:t> all the </a:t>
            </a:r>
            <a:r>
              <a:rPr lang="en-US" sz="4000" b="1" dirty="0" err="1">
                <a:solidFill>
                  <a:prstClr val="white"/>
                </a:solidFill>
                <a:latin typeface="Georgia" panose="02040502050405020303" pitchFamily="18" charset="0"/>
              </a:rPr>
              <a:t>fulness</a:t>
            </a:r>
            <a:r>
              <a:rPr lang="en-US" sz="4000" b="1" dirty="0">
                <a:solidFill>
                  <a:prstClr val="white"/>
                </a:solidFill>
                <a:latin typeface="Georgia" panose="02040502050405020303" pitchFamily="18" charset="0"/>
              </a:rPr>
              <a:t> of the Godhead bodily.  10 And ye are complete in him, which is the head of all principality and power:</a:t>
            </a:r>
          </a:p>
        </p:txBody>
      </p:sp>
    </p:spTree>
    <p:extLst>
      <p:ext uri="{BB962C8B-B14F-4D97-AF65-F5344CB8AC3E}">
        <p14:creationId xmlns:p14="http://schemas.microsoft.com/office/powerpoint/2010/main" val="1195524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#11: You</a:t>
            </a:r>
          </a:p>
          <a:p>
            <a:pPr algn="ctr"/>
            <a:r>
              <a:rPr lang="en-US" sz="6600" b="1" dirty="0" smtClean="0">
                <a:solidFill>
                  <a:prstClr val="white"/>
                </a:solidFill>
                <a:latin typeface="Georgia" panose="02040502050405020303" pitchFamily="18" charset="0"/>
              </a:rPr>
              <a:t>Are Perfect Forever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4165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schemeClr val="bg1"/>
                </a:solidFill>
                <a:latin typeface="Georgia" panose="02040502050405020303" pitchFamily="18" charset="0"/>
              </a:rPr>
              <a:t>Point #1: Salvation Comes From Believing on Jesus Christ</a:t>
            </a:r>
            <a:endParaRPr lang="en-US" sz="3000" b="1" dirty="0">
              <a:solidFill>
                <a:schemeClr val="bg1"/>
              </a:solidFill>
              <a:latin typeface="Georgia" panose="02040502050405020303" pitchFamily="18" charset="0"/>
            </a:endParaRPr>
          </a:p>
        </p:txBody>
      </p:sp>
      <p:sp>
        <p:nvSpPr>
          <p:cNvPr id="6" name="Rectangle 5"/>
          <p:cNvSpPr/>
          <p:nvPr/>
        </p:nvSpPr>
        <p:spPr>
          <a:xfrm>
            <a:off x="484908" y="1414927"/>
            <a:ext cx="11222183" cy="2554545"/>
          </a:xfrm>
          <a:prstGeom prst="rect">
            <a:avLst/>
          </a:prstGeom>
        </p:spPr>
        <p:txBody>
          <a:bodyPr wrap="square">
            <a:spAutoFit/>
          </a:bodyPr>
          <a:lstStyle/>
          <a:p>
            <a:pPr algn="just"/>
            <a:r>
              <a:rPr lang="en-US" sz="4000" b="1" dirty="0">
                <a:solidFill>
                  <a:schemeClr val="bg1"/>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#11: You Are Perfect Forever</a:t>
            </a:r>
            <a:endParaRPr lang="en-US" sz="3000" b="1" dirty="0">
              <a:solidFill>
                <a:prstClr val="white"/>
              </a:solidFill>
              <a:latin typeface="Georgia" panose="02040502050405020303" pitchFamily="18" charset="0"/>
            </a:endParaRPr>
          </a:p>
        </p:txBody>
      </p:sp>
      <p:sp>
        <p:nvSpPr>
          <p:cNvPr id="6" name="Rectangle 5"/>
          <p:cNvSpPr/>
          <p:nvPr/>
        </p:nvSpPr>
        <p:spPr>
          <a:xfrm>
            <a:off x="484908" y="614708"/>
            <a:ext cx="11222183"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Hebrews 10:10-14   By the which will we are sanctified through the offering of the body of Jesus Christ once for all.  11 And every priest </a:t>
            </a:r>
            <a:r>
              <a:rPr lang="en-US" sz="3400" b="1" dirty="0" err="1">
                <a:solidFill>
                  <a:prstClr val="white"/>
                </a:solidFill>
                <a:latin typeface="Georgia" panose="02040502050405020303" pitchFamily="18" charset="0"/>
              </a:rPr>
              <a:t>standeth</a:t>
            </a:r>
            <a:r>
              <a:rPr lang="en-US" sz="3400" b="1" dirty="0">
                <a:solidFill>
                  <a:prstClr val="white"/>
                </a:solidFill>
                <a:latin typeface="Georgia" panose="02040502050405020303" pitchFamily="18" charset="0"/>
              </a:rPr>
              <a:t> daily ministering and offering oftentimes the same sacrifices, which can never take away sins:  12 But this man, after he had offered one sacrifice for sins for ever, sat down on the right hand of God;  13 From henceforth expecting till his enemies be made his footstool.  14 For by one offering he hath perfected for ever them that are sanctified.</a:t>
            </a:r>
          </a:p>
        </p:txBody>
      </p:sp>
    </p:spTree>
    <p:extLst>
      <p:ext uri="{BB962C8B-B14F-4D97-AF65-F5344CB8AC3E}">
        <p14:creationId xmlns:p14="http://schemas.microsoft.com/office/powerpoint/2010/main" val="3407583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#11: You Are Perfect Forever</a:t>
            </a:r>
            <a:endParaRPr lang="en-US" sz="3000" b="1" dirty="0">
              <a:solidFill>
                <a:prstClr val="white"/>
              </a:solidFill>
              <a:latin typeface="Georgia" panose="02040502050405020303" pitchFamily="18" charset="0"/>
            </a:endParaRPr>
          </a:p>
        </p:txBody>
      </p:sp>
      <p:sp>
        <p:nvSpPr>
          <p:cNvPr id="6" name="Rectangle 5"/>
          <p:cNvSpPr/>
          <p:nvPr/>
        </p:nvSpPr>
        <p:spPr>
          <a:xfrm>
            <a:off x="484908" y="1046970"/>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2743818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#12: You Are Preserved In Jesus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36455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#12: You Are Preserved In Jesus</a:t>
            </a:r>
            <a:endParaRPr lang="en-US" sz="3000" b="1" dirty="0">
              <a:solidFill>
                <a:prstClr val="white"/>
              </a:solidFill>
              <a:latin typeface="Georgia" panose="02040502050405020303" pitchFamily="18" charset="0"/>
            </a:endParaRPr>
          </a:p>
        </p:txBody>
      </p:sp>
      <p:sp>
        <p:nvSpPr>
          <p:cNvPr id="6" name="Rectangle 5"/>
          <p:cNvSpPr/>
          <p:nvPr/>
        </p:nvSpPr>
        <p:spPr>
          <a:xfrm>
            <a:off x="484908" y="1171661"/>
            <a:ext cx="11222183" cy="2708434"/>
          </a:xfrm>
          <a:prstGeom prst="rect">
            <a:avLst/>
          </a:prstGeom>
        </p:spPr>
        <p:txBody>
          <a:bodyPr wrap="square">
            <a:spAutoFit/>
          </a:bodyPr>
          <a:lstStyle/>
          <a:p>
            <a:pPr algn="just"/>
            <a:r>
              <a:rPr lang="en-US" sz="3400" b="1" dirty="0">
                <a:solidFill>
                  <a:prstClr val="white"/>
                </a:solidFill>
                <a:latin typeface="Georgia" panose="02040502050405020303" pitchFamily="18" charset="0"/>
              </a:rPr>
              <a:t>Jude 1-2   Jude, the servant of Jesus Christ, and brother of James, to them that are sanctified by God the Father, and preserved in Jesus Christ, and called:  2 Mercy unto you, and peace, and love, be multiplied.</a:t>
            </a:r>
          </a:p>
        </p:txBody>
      </p:sp>
    </p:spTree>
    <p:extLst>
      <p:ext uri="{BB962C8B-B14F-4D97-AF65-F5344CB8AC3E}">
        <p14:creationId xmlns:p14="http://schemas.microsoft.com/office/powerpoint/2010/main" val="1750049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#12: You Are Preserved In Jesus</a:t>
            </a:r>
            <a:endParaRPr lang="en-US" sz="3000" b="1" dirty="0">
              <a:solidFill>
                <a:prstClr val="white"/>
              </a:solidFill>
              <a:latin typeface="Georgia" panose="02040502050405020303" pitchFamily="18" charset="0"/>
            </a:endParaRPr>
          </a:p>
        </p:txBody>
      </p:sp>
      <p:sp>
        <p:nvSpPr>
          <p:cNvPr id="6" name="Rectangle 5"/>
          <p:cNvSpPr/>
          <p:nvPr/>
        </p:nvSpPr>
        <p:spPr>
          <a:xfrm>
            <a:off x="484908" y="988781"/>
            <a:ext cx="11222183" cy="2185214"/>
          </a:xfrm>
          <a:prstGeom prst="rect">
            <a:avLst/>
          </a:prstGeom>
        </p:spPr>
        <p:txBody>
          <a:bodyPr wrap="square">
            <a:spAutoFit/>
          </a:bodyPr>
          <a:lstStyle/>
          <a:p>
            <a:pPr algn="just"/>
            <a:r>
              <a:rPr lang="en-US" sz="3400" b="1" dirty="0">
                <a:solidFill>
                  <a:prstClr val="white"/>
                </a:solidFill>
                <a:latin typeface="Georgia" panose="02040502050405020303" pitchFamily="18" charset="0"/>
              </a:rPr>
              <a:t>2 Timothy 4:18   And the Lord shall deliver me from every evil work, and will preserve me unto his heavenly kingdom: to whom be glory for ever and ever. Amen.</a:t>
            </a:r>
          </a:p>
        </p:txBody>
      </p:sp>
    </p:spTree>
    <p:extLst>
      <p:ext uri="{BB962C8B-B14F-4D97-AF65-F5344CB8AC3E}">
        <p14:creationId xmlns:p14="http://schemas.microsoft.com/office/powerpoint/2010/main" val="4106088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#13: You Are Kept</a:t>
            </a:r>
          </a:p>
          <a:p>
            <a:pPr algn="ctr"/>
            <a:r>
              <a:rPr lang="en-US" sz="6600" b="1" dirty="0" smtClean="0">
                <a:solidFill>
                  <a:prstClr val="white"/>
                </a:solidFill>
                <a:latin typeface="Georgia" panose="02040502050405020303" pitchFamily="18" charset="0"/>
              </a:rPr>
              <a:t>By The Power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91006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#13: You Are Kept By The Power Of God</a:t>
            </a:r>
            <a:endParaRPr lang="en-US" sz="3000" b="1" dirty="0">
              <a:solidFill>
                <a:prstClr val="white"/>
              </a:solidFill>
              <a:latin typeface="Georgia" panose="02040502050405020303" pitchFamily="18" charset="0"/>
            </a:endParaRPr>
          </a:p>
        </p:txBody>
      </p:sp>
      <p:sp>
        <p:nvSpPr>
          <p:cNvPr id="6" name="Rectangle 5"/>
          <p:cNvSpPr/>
          <p:nvPr/>
        </p:nvSpPr>
        <p:spPr>
          <a:xfrm>
            <a:off x="484908" y="763232"/>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Peter 1:3-5   Blessed be the God and Father of our Lord Jesus Christ, which according to his abundant mercy hath begotten us again unto a lively hope by the resurrection of Jesus Christ from the dead,  4 To an inheritance incorruptible, and undefiled, and that </a:t>
            </a:r>
            <a:r>
              <a:rPr lang="en-US" sz="3600" b="1" dirty="0" err="1">
                <a:solidFill>
                  <a:prstClr val="white"/>
                </a:solidFill>
                <a:latin typeface="Georgia" panose="02040502050405020303" pitchFamily="18" charset="0"/>
              </a:rPr>
              <a:t>fadeth</a:t>
            </a:r>
            <a:r>
              <a:rPr lang="en-US" sz="3600" b="1" dirty="0">
                <a:solidFill>
                  <a:prstClr val="white"/>
                </a:solidFill>
                <a:latin typeface="Georgia" panose="02040502050405020303" pitchFamily="18" charset="0"/>
              </a:rPr>
              <a:t> not away, reserved in heaven for you,  5 Who are kept by the power of God through faith unto salvation ready to be revealed in the last time.</a:t>
            </a:r>
          </a:p>
        </p:txBody>
      </p:sp>
    </p:spTree>
    <p:extLst>
      <p:ext uri="{BB962C8B-B14F-4D97-AF65-F5344CB8AC3E}">
        <p14:creationId xmlns:p14="http://schemas.microsoft.com/office/powerpoint/2010/main" val="4055813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#13: You Are Kept By The Power Of God</a:t>
            </a:r>
            <a:endParaRPr lang="en-US" sz="3000" b="1" dirty="0">
              <a:solidFill>
                <a:prstClr val="white"/>
              </a:solidFill>
              <a:latin typeface="Georgia" panose="02040502050405020303" pitchFamily="18" charset="0"/>
            </a:endParaRPr>
          </a:p>
        </p:txBody>
      </p:sp>
      <p:sp>
        <p:nvSpPr>
          <p:cNvPr id="6" name="Rectangle 5"/>
          <p:cNvSpPr/>
          <p:nvPr/>
        </p:nvSpPr>
        <p:spPr>
          <a:xfrm>
            <a:off x="484908" y="1030345"/>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Jude 24-25   Now unto him that is able to keep you from falling, and to present you faultless before the presence of his glory with exceeding joy,  25 To the only wise God our </a:t>
            </a:r>
            <a:r>
              <a:rPr lang="en-US" sz="4000" b="1" dirty="0" err="1">
                <a:solidFill>
                  <a:prstClr val="white"/>
                </a:solidFill>
                <a:latin typeface="Georgia" panose="02040502050405020303" pitchFamily="18" charset="0"/>
              </a:rPr>
              <a:t>Saviour</a:t>
            </a:r>
            <a:r>
              <a:rPr lang="en-US" sz="4000" b="1" dirty="0">
                <a:solidFill>
                  <a:prstClr val="white"/>
                </a:solidFill>
                <a:latin typeface="Georgia" panose="02040502050405020303" pitchFamily="18" charset="0"/>
              </a:rPr>
              <a:t>, be glory and majesty, dominion and power, both now and ever. Amen.</a:t>
            </a:r>
          </a:p>
        </p:txBody>
      </p:sp>
    </p:spTree>
    <p:extLst>
      <p:ext uri="{BB962C8B-B14F-4D97-AF65-F5344CB8AC3E}">
        <p14:creationId xmlns:p14="http://schemas.microsoft.com/office/powerpoint/2010/main" val="2224757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#14: You Are Saved To The Uttermost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64834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#14: You Are Saved To The Uttermost</a:t>
            </a:r>
            <a:endParaRPr lang="en-US" sz="3000" b="1" dirty="0">
              <a:solidFill>
                <a:prstClr val="white"/>
              </a:solidFill>
              <a:latin typeface="Georgia" panose="02040502050405020303" pitchFamily="18" charset="0"/>
            </a:endParaRPr>
          </a:p>
        </p:txBody>
      </p:sp>
      <p:sp>
        <p:nvSpPr>
          <p:cNvPr id="6" name="Rectangle 5"/>
          <p:cNvSpPr/>
          <p:nvPr/>
        </p:nvSpPr>
        <p:spPr>
          <a:xfrm>
            <a:off x="484908" y="763232"/>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Hebrews 7:24-27   But this man, because he </a:t>
            </a:r>
            <a:r>
              <a:rPr lang="en-US" sz="3200" b="1" dirty="0" err="1">
                <a:solidFill>
                  <a:prstClr val="white"/>
                </a:solidFill>
                <a:latin typeface="Georgia" panose="02040502050405020303" pitchFamily="18" charset="0"/>
              </a:rPr>
              <a:t>continueth</a:t>
            </a:r>
            <a:r>
              <a:rPr lang="en-US" sz="3200" b="1" dirty="0">
                <a:solidFill>
                  <a:prstClr val="white"/>
                </a:solidFill>
                <a:latin typeface="Georgia" panose="02040502050405020303" pitchFamily="18" charset="0"/>
              </a:rPr>
              <a:t> ever, hath an unchangeable priesthood.  25 Wherefore he is able also to save them to the uttermost that come unto God by him, seeing he ever </a:t>
            </a:r>
            <a:r>
              <a:rPr lang="en-US" sz="3200" b="1" dirty="0" err="1">
                <a:solidFill>
                  <a:prstClr val="white"/>
                </a:solidFill>
                <a:latin typeface="Georgia" panose="02040502050405020303" pitchFamily="18" charset="0"/>
              </a:rPr>
              <a:t>liveth</a:t>
            </a:r>
            <a:r>
              <a:rPr lang="en-US" sz="3200" b="1" dirty="0">
                <a:solidFill>
                  <a:prstClr val="white"/>
                </a:solidFill>
                <a:latin typeface="Georgia" panose="02040502050405020303" pitchFamily="18" charset="0"/>
              </a:rPr>
              <a:t> to make intercession for them.  26 For such an high priest became us, who is holy, harmless, undefiled, separate from sinners, and made higher than the heavens;  27 Who </a:t>
            </a:r>
            <a:r>
              <a:rPr lang="en-US" sz="3200" b="1" dirty="0" err="1">
                <a:solidFill>
                  <a:prstClr val="white"/>
                </a:solidFill>
                <a:latin typeface="Georgia" panose="02040502050405020303" pitchFamily="18" charset="0"/>
              </a:rPr>
              <a:t>needeth</a:t>
            </a:r>
            <a:r>
              <a:rPr lang="en-US" sz="3200" b="1" dirty="0">
                <a:solidFill>
                  <a:prstClr val="white"/>
                </a:solidFill>
                <a:latin typeface="Georgia" panose="02040502050405020303" pitchFamily="18" charset="0"/>
              </a:rPr>
              <a:t> not daily, as those high priests, to offer up sacrifice, first for his own sins, and then for the people's: for this he did once, when he offered up himself.</a:t>
            </a:r>
          </a:p>
        </p:txBody>
      </p:sp>
    </p:spTree>
    <p:extLst>
      <p:ext uri="{BB962C8B-B14F-4D97-AF65-F5344CB8AC3E}">
        <p14:creationId xmlns:p14="http://schemas.microsoft.com/office/powerpoint/2010/main" val="9913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 Salvation Comes From Believing on Jesus Christ</a:t>
            </a:r>
            <a:endParaRPr lang="en-US" sz="3000" b="1" dirty="0">
              <a:solidFill>
                <a:prstClr val="white"/>
              </a:solidFill>
              <a:latin typeface="Georgia" panose="02040502050405020303" pitchFamily="18" charset="0"/>
            </a:endParaRPr>
          </a:p>
        </p:txBody>
      </p:sp>
      <p:sp>
        <p:nvSpPr>
          <p:cNvPr id="6" name="Rectangle 5"/>
          <p:cNvSpPr/>
          <p:nvPr/>
        </p:nvSpPr>
        <p:spPr>
          <a:xfrm>
            <a:off x="484908" y="791473"/>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10:8-10   But what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it? The word is nigh thee, even in thy mouth, and in thy heart: that is, the word of faith, which we preach;  9 That if thou shalt confess with thy mouth the Lord Jesus, and shalt believe in thine heart that God hath raised him from the dead, thou shalt be saved.  10 For with the heart man believeth unto righteousness; and with the mouth confession is made unto salvation.</a:t>
            </a:r>
          </a:p>
        </p:txBody>
      </p:sp>
    </p:spTree>
    <p:extLst>
      <p:ext uri="{BB962C8B-B14F-4D97-AF65-F5344CB8AC3E}">
        <p14:creationId xmlns:p14="http://schemas.microsoft.com/office/powerpoint/2010/main" val="2058135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#15: You Are</a:t>
            </a:r>
          </a:p>
          <a:p>
            <a:pPr algn="ctr"/>
            <a:r>
              <a:rPr lang="en-US" sz="6600" b="1" dirty="0" smtClean="0">
                <a:solidFill>
                  <a:prstClr val="white"/>
                </a:solidFill>
                <a:latin typeface="Georgia" panose="02040502050405020303" pitchFamily="18" charset="0"/>
              </a:rPr>
              <a:t>Sealed Unto The Day</a:t>
            </a:r>
          </a:p>
          <a:p>
            <a:pPr algn="ctr"/>
            <a:r>
              <a:rPr lang="en-US" sz="6600" b="1" dirty="0" smtClean="0">
                <a:solidFill>
                  <a:prstClr val="white"/>
                </a:solidFill>
                <a:latin typeface="Georgia" panose="02040502050405020303" pitchFamily="18" charset="0"/>
              </a:rPr>
              <a:t>Of Redemption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3520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#15: You Are Sealed Unto The Day Of Redemption</a:t>
            </a:r>
            <a:endParaRPr lang="en-US" sz="3000" b="1" dirty="0">
              <a:solidFill>
                <a:prstClr val="white"/>
              </a:solidFill>
              <a:latin typeface="Georgia" panose="02040502050405020303" pitchFamily="18" charset="0"/>
            </a:endParaRPr>
          </a:p>
        </p:txBody>
      </p:sp>
      <p:sp>
        <p:nvSpPr>
          <p:cNvPr id="6" name="Rectangle 5"/>
          <p:cNvSpPr/>
          <p:nvPr/>
        </p:nvSpPr>
        <p:spPr>
          <a:xfrm>
            <a:off x="484908" y="912861"/>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4087520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#15: You Are Sealed Unto The Day Of Redemption</a:t>
            </a:r>
            <a:endParaRPr lang="en-US" sz="3000" b="1" dirty="0">
              <a:solidFill>
                <a:prstClr val="white"/>
              </a:solidFill>
              <a:latin typeface="Georgia" panose="02040502050405020303" pitchFamily="18" charset="0"/>
            </a:endParaRPr>
          </a:p>
        </p:txBody>
      </p:sp>
      <p:sp>
        <p:nvSpPr>
          <p:cNvPr id="6" name="Rectangle 5"/>
          <p:cNvSpPr/>
          <p:nvPr/>
        </p:nvSpPr>
        <p:spPr>
          <a:xfrm>
            <a:off x="484908" y="1228745"/>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4:30   And grieve not the holy Spirit of God, whereby ye are sealed unto the day of redemption.</a:t>
            </a:r>
          </a:p>
        </p:txBody>
      </p:sp>
    </p:spTree>
    <p:extLst>
      <p:ext uri="{BB962C8B-B14F-4D97-AF65-F5344CB8AC3E}">
        <p14:creationId xmlns:p14="http://schemas.microsoft.com/office/powerpoint/2010/main" val="191655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#15: You Are Sealed Unto The Day Of Redemption</a:t>
            </a:r>
            <a:endParaRPr lang="en-US" sz="3000" b="1" dirty="0">
              <a:solidFill>
                <a:prstClr val="white"/>
              </a:solidFill>
              <a:latin typeface="Georgia" panose="02040502050405020303" pitchFamily="18" charset="0"/>
            </a:endParaRPr>
          </a:p>
        </p:txBody>
      </p:sp>
      <p:sp>
        <p:nvSpPr>
          <p:cNvPr id="6" name="Rectangle 5"/>
          <p:cNvSpPr/>
          <p:nvPr/>
        </p:nvSpPr>
        <p:spPr>
          <a:xfrm>
            <a:off x="484908" y="1478126"/>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1:22   Who hath also sealed us, and given the earnest of the Spirit in our hearts.</a:t>
            </a:r>
          </a:p>
        </p:txBody>
      </p:sp>
    </p:spTree>
    <p:extLst>
      <p:ext uri="{BB962C8B-B14F-4D97-AF65-F5344CB8AC3E}">
        <p14:creationId xmlns:p14="http://schemas.microsoft.com/office/powerpoint/2010/main" val="3612066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#15: You Are Sealed Unto The Day Of Redemption</a:t>
            </a:r>
            <a:endParaRPr lang="en-US" sz="3000" b="1" dirty="0">
              <a:solidFill>
                <a:prstClr val="white"/>
              </a:solidFill>
              <a:latin typeface="Georgia" panose="02040502050405020303" pitchFamily="18" charset="0"/>
            </a:endParaRPr>
          </a:p>
        </p:txBody>
      </p:sp>
      <p:sp>
        <p:nvSpPr>
          <p:cNvPr id="6" name="Rectangle 5"/>
          <p:cNvSpPr/>
          <p:nvPr/>
        </p:nvSpPr>
        <p:spPr>
          <a:xfrm>
            <a:off x="484908" y="129524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8:47   He that is of God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God's words: ye therefore hear them not, because ye are not of God.</a:t>
            </a:r>
          </a:p>
        </p:txBody>
      </p:sp>
    </p:spTree>
    <p:extLst>
      <p:ext uri="{BB962C8B-B14F-4D97-AF65-F5344CB8AC3E}">
        <p14:creationId xmlns:p14="http://schemas.microsoft.com/office/powerpoint/2010/main" val="3148841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#16: You Become</a:t>
            </a:r>
          </a:p>
          <a:p>
            <a:pPr algn="ctr"/>
            <a:r>
              <a:rPr lang="en-US" sz="6600" b="1" dirty="0" smtClean="0">
                <a:solidFill>
                  <a:prstClr val="white"/>
                </a:solidFill>
                <a:latin typeface="Georgia" panose="02040502050405020303" pitchFamily="18" charset="0"/>
              </a:rPr>
              <a:t>The Body Of Christ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718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#16: You Become The Body Of Christ</a:t>
            </a:r>
            <a:endParaRPr lang="en-US" sz="3000" b="1" dirty="0">
              <a:solidFill>
                <a:prstClr val="white"/>
              </a:solidFill>
              <a:latin typeface="Georgia" panose="02040502050405020303" pitchFamily="18" charset="0"/>
            </a:endParaRPr>
          </a:p>
        </p:txBody>
      </p:sp>
      <p:sp>
        <p:nvSpPr>
          <p:cNvPr id="6" name="Rectangle 5"/>
          <p:cNvSpPr/>
          <p:nvPr/>
        </p:nvSpPr>
        <p:spPr>
          <a:xfrm>
            <a:off x="484908" y="1303559"/>
            <a:ext cx="11222183"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5:30   For we are members of his body, of his flesh, and of his bones.</a:t>
            </a:r>
          </a:p>
        </p:txBody>
      </p:sp>
    </p:spTree>
    <p:extLst>
      <p:ext uri="{BB962C8B-B14F-4D97-AF65-F5344CB8AC3E}">
        <p14:creationId xmlns:p14="http://schemas.microsoft.com/office/powerpoint/2010/main" val="1511264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#16: You Become The Body Of Christ</a:t>
            </a:r>
            <a:endParaRPr lang="en-US" sz="3000" b="1" dirty="0">
              <a:solidFill>
                <a:prstClr val="white"/>
              </a:solidFill>
              <a:latin typeface="Georgia" panose="02040502050405020303" pitchFamily="18" charset="0"/>
            </a:endParaRPr>
          </a:p>
        </p:txBody>
      </p:sp>
      <p:sp>
        <p:nvSpPr>
          <p:cNvPr id="6" name="Rectangle 5"/>
          <p:cNvSpPr/>
          <p:nvPr/>
        </p:nvSpPr>
        <p:spPr>
          <a:xfrm>
            <a:off x="484908" y="1303559"/>
            <a:ext cx="11222183"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12:27   Now ye are the body of Christ, and members in particular.</a:t>
            </a:r>
          </a:p>
        </p:txBody>
      </p:sp>
    </p:spTree>
    <p:extLst>
      <p:ext uri="{BB962C8B-B14F-4D97-AF65-F5344CB8AC3E}">
        <p14:creationId xmlns:p14="http://schemas.microsoft.com/office/powerpoint/2010/main" val="846347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3139321"/>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#17: What About</a:t>
            </a:r>
          </a:p>
          <a:p>
            <a:pPr algn="ctr"/>
            <a:r>
              <a:rPr lang="en-US" sz="6600" b="1" dirty="0" smtClean="0">
                <a:solidFill>
                  <a:prstClr val="white"/>
                </a:solidFill>
                <a:latin typeface="Georgia" panose="02040502050405020303" pitchFamily="18" charset="0"/>
              </a:rPr>
              <a:t>The Person Who</a:t>
            </a:r>
          </a:p>
          <a:p>
            <a:pPr algn="ctr"/>
            <a:r>
              <a:rPr lang="en-US" sz="6600" b="1" dirty="0" smtClean="0">
                <a:solidFill>
                  <a:prstClr val="white"/>
                </a:solidFill>
                <a:latin typeface="Georgia" panose="02040502050405020303" pitchFamily="18" charset="0"/>
              </a:rPr>
              <a:t>Falls Away?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11570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#17: What About The Person Who Falls Away?</a:t>
            </a:r>
            <a:endParaRPr lang="en-US" sz="3000" b="1" dirty="0">
              <a:solidFill>
                <a:prstClr val="white"/>
              </a:solidFill>
              <a:latin typeface="Georgia" panose="02040502050405020303" pitchFamily="18" charset="0"/>
            </a:endParaRPr>
          </a:p>
        </p:txBody>
      </p:sp>
      <p:sp>
        <p:nvSpPr>
          <p:cNvPr id="6" name="Rectangle 5"/>
          <p:cNvSpPr/>
          <p:nvPr/>
        </p:nvSpPr>
        <p:spPr>
          <a:xfrm>
            <a:off x="484908" y="1303559"/>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3:19   As many as I love, I rebuke and chasten: be zealous therefore, and repent.</a:t>
            </a:r>
          </a:p>
        </p:txBody>
      </p:sp>
    </p:spTree>
    <p:extLst>
      <p:ext uri="{BB962C8B-B14F-4D97-AF65-F5344CB8AC3E}">
        <p14:creationId xmlns:p14="http://schemas.microsoft.com/office/powerpoint/2010/main" val="90855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 Salvation Comes From Believing on Jesus Christ</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4:13-14   We having the same spirit of faith, according as it is written, I believed, and therefore have I spoken; we also believe, and therefore speak;  14 Knowing that he which raised up the Lord Jesus shall raise up us also by Jesus, and shall present us with you.</a:t>
            </a:r>
          </a:p>
        </p:txBody>
      </p:sp>
    </p:spTree>
    <p:extLst>
      <p:ext uri="{BB962C8B-B14F-4D97-AF65-F5344CB8AC3E}">
        <p14:creationId xmlns:p14="http://schemas.microsoft.com/office/powerpoint/2010/main" val="2306216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#17: What About The Person Who Falls Away?</a:t>
            </a:r>
            <a:endParaRPr lang="en-US" sz="3000" b="1" dirty="0">
              <a:solidFill>
                <a:prstClr val="white"/>
              </a:solidFill>
              <a:latin typeface="Georgia" panose="02040502050405020303" pitchFamily="18" charset="0"/>
            </a:endParaRPr>
          </a:p>
        </p:txBody>
      </p:sp>
      <p:sp>
        <p:nvSpPr>
          <p:cNvPr id="6" name="Rectangle 5"/>
          <p:cNvSpPr/>
          <p:nvPr/>
        </p:nvSpPr>
        <p:spPr>
          <a:xfrm>
            <a:off x="484908" y="756445"/>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Corinthians 3:11-15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  14 If any man's work abide which he hath built thereupon, he shall receive a reward.  15 If any man's work shall be burned, he shall suffer loss: but he himself shall be saved; yet so as by fire.</a:t>
            </a:r>
          </a:p>
        </p:txBody>
      </p:sp>
    </p:spTree>
    <p:extLst>
      <p:ext uri="{BB962C8B-B14F-4D97-AF65-F5344CB8AC3E}">
        <p14:creationId xmlns:p14="http://schemas.microsoft.com/office/powerpoint/2010/main" val="2728889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#18: What If You</a:t>
            </a:r>
          </a:p>
          <a:p>
            <a:pPr algn="ctr"/>
            <a:r>
              <a:rPr lang="en-US" sz="6600" b="1" dirty="0" smtClean="0">
                <a:solidFill>
                  <a:prstClr val="white"/>
                </a:solidFill>
                <a:latin typeface="Georgia" panose="02040502050405020303" pitchFamily="18" charset="0"/>
              </a:rPr>
              <a:t>Stop Believing?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5708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#18: What If You Stop Believing?</a:t>
            </a:r>
            <a:endParaRPr lang="en-US" sz="3000" b="1" dirty="0">
              <a:solidFill>
                <a:prstClr val="white"/>
              </a:solidFill>
              <a:latin typeface="Georgia" panose="02040502050405020303" pitchFamily="18" charset="0"/>
            </a:endParaRPr>
          </a:p>
        </p:txBody>
      </p:sp>
      <p:sp>
        <p:nvSpPr>
          <p:cNvPr id="6" name="Rectangle 5"/>
          <p:cNvSpPr/>
          <p:nvPr/>
        </p:nvSpPr>
        <p:spPr>
          <a:xfrm>
            <a:off x="484908" y="1303559"/>
            <a:ext cx="11222183"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2:13   If we believe not, yet he abideth faithful: he cannot deny himself.</a:t>
            </a:r>
          </a:p>
        </p:txBody>
      </p:sp>
    </p:spTree>
    <p:extLst>
      <p:ext uri="{BB962C8B-B14F-4D97-AF65-F5344CB8AC3E}">
        <p14:creationId xmlns:p14="http://schemas.microsoft.com/office/powerpoint/2010/main" val="2978879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#18: What If You Stop Believing?</a:t>
            </a:r>
            <a:endParaRPr lang="en-US" sz="3000" b="1" dirty="0">
              <a:solidFill>
                <a:prstClr val="white"/>
              </a:solidFill>
              <a:latin typeface="Georgia" panose="02040502050405020303" pitchFamily="18" charset="0"/>
            </a:endParaRPr>
          </a:p>
        </p:txBody>
      </p:sp>
      <p:sp>
        <p:nvSpPr>
          <p:cNvPr id="6" name="Rectangle 5"/>
          <p:cNvSpPr/>
          <p:nvPr/>
        </p:nvSpPr>
        <p:spPr>
          <a:xfrm>
            <a:off x="484908" y="1303559"/>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1:9   If we confess our sins, he is faithful and just to forgive us our sins, and to cleanse us from all unrighteousness.</a:t>
            </a:r>
          </a:p>
        </p:txBody>
      </p:sp>
    </p:spTree>
    <p:extLst>
      <p:ext uri="{BB962C8B-B14F-4D97-AF65-F5344CB8AC3E}">
        <p14:creationId xmlns:p14="http://schemas.microsoft.com/office/powerpoint/2010/main" val="4061655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#19: What If You</a:t>
            </a:r>
          </a:p>
          <a:p>
            <a:pPr algn="ctr"/>
            <a:r>
              <a:rPr lang="en-US" sz="6600" b="1" dirty="0" smtClean="0">
                <a:solidFill>
                  <a:prstClr val="white"/>
                </a:solidFill>
                <a:latin typeface="Georgia" panose="02040502050405020303" pitchFamily="18" charset="0"/>
              </a:rPr>
              <a:t>Do Something Awful?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6008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#19: What If You Do Something Awful?</a:t>
            </a:r>
            <a:endParaRPr lang="en-US" sz="3000" b="1" dirty="0">
              <a:solidFill>
                <a:prstClr val="white"/>
              </a:solidFill>
              <a:latin typeface="Georgia" panose="02040502050405020303" pitchFamily="18" charset="0"/>
            </a:endParaRPr>
          </a:p>
        </p:txBody>
      </p:sp>
      <p:sp>
        <p:nvSpPr>
          <p:cNvPr id="6" name="Rectangle 5"/>
          <p:cNvSpPr/>
          <p:nvPr/>
        </p:nvSpPr>
        <p:spPr>
          <a:xfrm>
            <a:off x="484908" y="593061"/>
            <a:ext cx="11222183" cy="6093976"/>
          </a:xfrm>
          <a:prstGeom prst="rect">
            <a:avLst/>
          </a:prstGeom>
        </p:spPr>
        <p:txBody>
          <a:bodyPr wrap="square">
            <a:spAutoFit/>
          </a:bodyPr>
          <a:lstStyle/>
          <a:p>
            <a:pPr algn="just"/>
            <a:r>
              <a:rPr lang="en-US" sz="2900" b="1" dirty="0">
                <a:solidFill>
                  <a:prstClr val="white"/>
                </a:solidFill>
                <a:latin typeface="Georgia" panose="02040502050405020303" pitchFamily="18" charset="0"/>
              </a:rPr>
              <a:t>1 Corinthians 5:1-5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  3 For I verily, as absent in body, but present in spirit, have judged already, as though I were present, concerning him that hath so done this deed,  4 In the name of our Lord Jesus Christ, when ye are gathered together, and my spirit, with the power of our Lord Jesus Christ,  5 To deliver such an one unto Satan for the destruction of the flesh, that the spirit may be saved in the day of the Lord Jesus.</a:t>
            </a:r>
          </a:p>
        </p:txBody>
      </p:sp>
    </p:spTree>
    <p:extLst>
      <p:ext uri="{BB962C8B-B14F-4D97-AF65-F5344CB8AC3E}">
        <p14:creationId xmlns:p14="http://schemas.microsoft.com/office/powerpoint/2010/main" val="29105467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#19: What If You Do Something Awful?</a:t>
            </a:r>
            <a:endParaRPr lang="en-US" sz="3000" b="1" dirty="0">
              <a:solidFill>
                <a:prstClr val="white"/>
              </a:solidFill>
              <a:latin typeface="Georgia" panose="02040502050405020303" pitchFamily="18" charset="0"/>
            </a:endParaRPr>
          </a:p>
        </p:txBody>
      </p:sp>
      <p:sp>
        <p:nvSpPr>
          <p:cNvPr id="6" name="Rectangle 5"/>
          <p:cNvSpPr/>
          <p:nvPr/>
        </p:nvSpPr>
        <p:spPr>
          <a:xfrm>
            <a:off x="484908" y="681628"/>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28:18-19   Because thou </a:t>
            </a:r>
            <a:r>
              <a:rPr lang="en-US" sz="3800" b="1" dirty="0" err="1">
                <a:solidFill>
                  <a:prstClr val="white"/>
                </a:solidFill>
                <a:latin typeface="Georgia" panose="02040502050405020303" pitchFamily="18" charset="0"/>
              </a:rPr>
              <a:t>obeyedst</a:t>
            </a:r>
            <a:r>
              <a:rPr lang="en-US" sz="3800" b="1" dirty="0">
                <a:solidFill>
                  <a:prstClr val="white"/>
                </a:solidFill>
                <a:latin typeface="Georgia" panose="02040502050405020303" pitchFamily="18" charset="0"/>
              </a:rPr>
              <a:t> not the voice of the LORD, nor </a:t>
            </a:r>
            <a:r>
              <a:rPr lang="en-US" sz="3800" b="1" dirty="0" err="1">
                <a:solidFill>
                  <a:prstClr val="white"/>
                </a:solidFill>
                <a:latin typeface="Georgia" panose="02040502050405020303" pitchFamily="18" charset="0"/>
              </a:rPr>
              <a:t>executedst</a:t>
            </a:r>
            <a:r>
              <a:rPr lang="en-US" sz="3800" b="1" dirty="0">
                <a:solidFill>
                  <a:prstClr val="white"/>
                </a:solidFill>
                <a:latin typeface="Georgia" panose="02040502050405020303" pitchFamily="18" charset="0"/>
              </a:rPr>
              <a:t> his fierce wrath upon Amalek, therefore hath the LORD done this thing unto thee this day.  19 Moreover the LORD will also deliver Israel with thee into the hand of the Philistines: and to morrow shalt thou and thy sons be with me: the LORD also shall deliver the host of Israel into the hand of the Philistines.</a:t>
            </a:r>
          </a:p>
        </p:txBody>
      </p:sp>
    </p:spTree>
    <p:extLst>
      <p:ext uri="{BB962C8B-B14F-4D97-AF65-F5344CB8AC3E}">
        <p14:creationId xmlns:p14="http://schemas.microsoft.com/office/powerpoint/2010/main" val="1913137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#20: God Is</a:t>
            </a:r>
          </a:p>
          <a:p>
            <a:pPr algn="ctr"/>
            <a:r>
              <a:rPr lang="en-US" sz="6600" b="1" dirty="0" smtClean="0">
                <a:solidFill>
                  <a:prstClr val="white"/>
                </a:solidFill>
                <a:latin typeface="Georgia" panose="02040502050405020303" pitchFamily="18" charset="0"/>
              </a:rPr>
              <a:t>Not A Liar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18521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#20: God Is Not A Liar</a:t>
            </a:r>
            <a:endParaRPr lang="en-US" sz="3000" b="1" dirty="0">
              <a:solidFill>
                <a:prstClr val="white"/>
              </a:solidFill>
              <a:latin typeface="Georgia" panose="02040502050405020303" pitchFamily="18" charset="0"/>
            </a:endParaRPr>
          </a:p>
        </p:txBody>
      </p:sp>
      <p:sp>
        <p:nvSpPr>
          <p:cNvPr id="6" name="Rectangle 5"/>
          <p:cNvSpPr/>
          <p:nvPr/>
        </p:nvSpPr>
        <p:spPr>
          <a:xfrm>
            <a:off x="484908" y="1097264"/>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89991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#21: Why Do You Doubt Your Salvation?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780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#1: Salvation Comes From Believing on Jesus Christ</a:t>
            </a:r>
            <a:endParaRPr lang="en-US" sz="3000" b="1" dirty="0">
              <a:solidFill>
                <a:prstClr val="white"/>
              </a:solidFill>
              <a:latin typeface="Georgia" panose="02040502050405020303" pitchFamily="18" charset="0"/>
            </a:endParaRPr>
          </a:p>
        </p:txBody>
      </p:sp>
      <p:sp>
        <p:nvSpPr>
          <p:cNvPr id="6" name="Rectangle 5"/>
          <p:cNvSpPr/>
          <p:nvPr/>
        </p:nvSpPr>
        <p:spPr>
          <a:xfrm>
            <a:off x="484908" y="1173858"/>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18954588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#21: Why Do You Doubt Your Salvation?</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28:26   He that </a:t>
            </a:r>
            <a:r>
              <a:rPr lang="en-US" sz="4000" b="1" dirty="0" err="1">
                <a:solidFill>
                  <a:prstClr val="white"/>
                </a:solidFill>
                <a:latin typeface="Georgia" panose="02040502050405020303" pitchFamily="18" charset="0"/>
              </a:rPr>
              <a:t>trusteth</a:t>
            </a:r>
            <a:r>
              <a:rPr lang="en-US" sz="4000" b="1" dirty="0">
                <a:solidFill>
                  <a:prstClr val="white"/>
                </a:solidFill>
                <a:latin typeface="Georgia" panose="02040502050405020303" pitchFamily="18" charset="0"/>
              </a:rPr>
              <a:t> in his own heart is a fool: but whoso </a:t>
            </a:r>
            <a:r>
              <a:rPr lang="en-US" sz="4000" b="1" dirty="0" err="1">
                <a:solidFill>
                  <a:prstClr val="white"/>
                </a:solidFill>
                <a:latin typeface="Georgia" panose="02040502050405020303" pitchFamily="18" charset="0"/>
              </a:rPr>
              <a:t>walketh</a:t>
            </a:r>
            <a:r>
              <a:rPr lang="en-US" sz="4000" b="1" dirty="0">
                <a:solidFill>
                  <a:prstClr val="white"/>
                </a:solidFill>
                <a:latin typeface="Georgia" panose="02040502050405020303" pitchFamily="18" charset="0"/>
              </a:rPr>
              <a:t> wisely, he shall be delivered.</a:t>
            </a:r>
          </a:p>
        </p:txBody>
      </p:sp>
    </p:spTree>
    <p:extLst>
      <p:ext uri="{BB962C8B-B14F-4D97-AF65-F5344CB8AC3E}">
        <p14:creationId xmlns:p14="http://schemas.microsoft.com/office/powerpoint/2010/main" val="2831680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#21: Why Do You Doubt Your Salvation?</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11:3   But I fear, lest by any means, as the serpent beguiled Eve through his </a:t>
            </a:r>
            <a:r>
              <a:rPr lang="en-US" sz="4000" b="1" dirty="0" err="1">
                <a:solidFill>
                  <a:prstClr val="white"/>
                </a:solidFill>
                <a:latin typeface="Georgia" panose="02040502050405020303" pitchFamily="18" charset="0"/>
              </a:rPr>
              <a:t>subtilty</a:t>
            </a:r>
            <a:r>
              <a:rPr lang="en-US" sz="4000" b="1" dirty="0">
                <a:solidFill>
                  <a:prstClr val="white"/>
                </a:solidFill>
                <a:latin typeface="Georgia" panose="02040502050405020303" pitchFamily="18" charset="0"/>
              </a:rPr>
              <a:t>, so your minds should be corrupted from the simplicity that is in Christ.</a:t>
            </a:r>
          </a:p>
        </p:txBody>
      </p:sp>
    </p:spTree>
    <p:extLst>
      <p:ext uri="{BB962C8B-B14F-4D97-AF65-F5344CB8AC3E}">
        <p14:creationId xmlns:p14="http://schemas.microsoft.com/office/powerpoint/2010/main" val="1219561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#21: Why Do You Doubt Your Salvation?</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64:6   But we are all as an unclean thing, and all our </a:t>
            </a:r>
            <a:r>
              <a:rPr lang="en-US" sz="4000" b="1" dirty="0" err="1">
                <a:solidFill>
                  <a:prstClr val="white"/>
                </a:solidFill>
                <a:latin typeface="Georgia" panose="02040502050405020303" pitchFamily="18" charset="0"/>
              </a:rPr>
              <a:t>righteousnesses</a:t>
            </a:r>
            <a:r>
              <a:rPr lang="en-US" sz="4000" b="1" dirty="0">
                <a:solidFill>
                  <a:prstClr val="white"/>
                </a:solidFill>
                <a:latin typeface="Georgia" panose="02040502050405020303" pitchFamily="18" charset="0"/>
              </a:rPr>
              <a:t> are as filthy rags; and we all do fade as a leaf; and our iniquities, like the wind, have taken us away.</a:t>
            </a:r>
          </a:p>
        </p:txBody>
      </p:sp>
    </p:spTree>
    <p:extLst>
      <p:ext uri="{BB962C8B-B14F-4D97-AF65-F5344CB8AC3E}">
        <p14:creationId xmlns:p14="http://schemas.microsoft.com/office/powerpoint/2010/main" val="811481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#21: Why Do You Doubt Your Salvation?</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7:13   Making the word of God of none effect through your tradition, which ye have delivered: and many such like things do ye.</a:t>
            </a:r>
          </a:p>
        </p:txBody>
      </p:sp>
    </p:spTree>
    <p:extLst>
      <p:ext uri="{BB962C8B-B14F-4D97-AF65-F5344CB8AC3E}">
        <p14:creationId xmlns:p14="http://schemas.microsoft.com/office/powerpoint/2010/main" val="2838364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#21: Why Do You Doubt Your Salvation?</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24:13   But he that shall endure unto the end, the same shall be saved.</a:t>
            </a:r>
          </a:p>
        </p:txBody>
      </p:sp>
    </p:spTree>
    <p:extLst>
      <p:ext uri="{BB962C8B-B14F-4D97-AF65-F5344CB8AC3E}">
        <p14:creationId xmlns:p14="http://schemas.microsoft.com/office/powerpoint/2010/main" val="26521389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499229"/>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#22: Have You</a:t>
            </a:r>
          </a:p>
          <a:p>
            <a:pPr algn="ctr"/>
            <a:r>
              <a:rPr lang="en-US" sz="6600" b="1" dirty="0" smtClean="0">
                <a:solidFill>
                  <a:prstClr val="white"/>
                </a:solidFill>
                <a:latin typeface="Georgia" panose="02040502050405020303" pitchFamily="18" charset="0"/>
              </a:rPr>
              <a:t>Been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92678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#22: Have You Been Saved?</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20:15   And whosoever was not found written in the book of life was cast into the lake of fire.</a:t>
            </a:r>
          </a:p>
        </p:txBody>
      </p:sp>
    </p:spTree>
    <p:extLst>
      <p:ext uri="{BB962C8B-B14F-4D97-AF65-F5344CB8AC3E}">
        <p14:creationId xmlns:p14="http://schemas.microsoft.com/office/powerpoint/2010/main" val="2717012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#22: Have You Been Saved?</a:t>
            </a:r>
            <a:endParaRPr lang="en-US" sz="3000" b="1" dirty="0">
              <a:solidFill>
                <a:prstClr val="white"/>
              </a:solidFill>
              <a:latin typeface="Georgia" panose="02040502050405020303" pitchFamily="18" charset="0"/>
            </a:endParaRPr>
          </a:p>
        </p:txBody>
      </p:sp>
      <p:sp>
        <p:nvSpPr>
          <p:cNvPr id="6" name="Rectangle 5"/>
          <p:cNvSpPr/>
          <p:nvPr/>
        </p:nvSpPr>
        <p:spPr>
          <a:xfrm>
            <a:off x="484908" y="1291330"/>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1313873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#22: Have You Been Saved?</a:t>
            </a:r>
            <a:endParaRPr lang="en-US" sz="3000" b="1" dirty="0">
              <a:solidFill>
                <a:prstClr val="white"/>
              </a:solidFill>
              <a:latin typeface="Georgia" panose="02040502050405020303" pitchFamily="18" charset="0"/>
            </a:endParaRPr>
          </a:p>
        </p:txBody>
      </p:sp>
      <p:sp>
        <p:nvSpPr>
          <p:cNvPr id="6" name="Rectangle 5"/>
          <p:cNvSpPr/>
          <p:nvPr/>
        </p:nvSpPr>
        <p:spPr>
          <a:xfrm>
            <a:off x="484908" y="1083512"/>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7138827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931491"/>
            <a:ext cx="12192000" cy="2123658"/>
          </a:xfrm>
          <a:prstGeom prst="rect">
            <a:avLst/>
          </a:prstGeom>
        </p:spPr>
        <p:txBody>
          <a:bodyPr wrap="square">
            <a:spAutoFit/>
          </a:bodyPr>
          <a:lstStyle/>
          <a:p>
            <a:pPr algn="ctr"/>
            <a:r>
              <a:rPr lang="en-US" sz="6600" b="1" dirty="0" smtClean="0">
                <a:solidFill>
                  <a:prstClr val="white"/>
                </a:solidFill>
                <a:latin typeface="Georgia" panose="02040502050405020303" pitchFamily="18" charset="0"/>
              </a:rPr>
              <a:t>Point #2: You Are Not Saved By Works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199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27630"/>
            <a:ext cx="12192000" cy="553998"/>
          </a:xfrm>
          <a:prstGeom prst="rect">
            <a:avLst/>
          </a:prstGeom>
        </p:spPr>
        <p:txBody>
          <a:bodyPr wrap="square">
            <a:spAutoFit/>
          </a:bodyPr>
          <a:lstStyle/>
          <a:p>
            <a:pPr algn="ctr"/>
            <a:r>
              <a:rPr lang="en-US" sz="3000" b="1" dirty="0" smtClean="0">
                <a:solidFill>
                  <a:prstClr val="white"/>
                </a:solidFill>
                <a:latin typeface="Georgia" panose="02040502050405020303" pitchFamily="18" charset="0"/>
              </a:rPr>
              <a:t>Point #2: You Are Not Saved By Works</a:t>
            </a:r>
            <a:endParaRPr lang="en-US" sz="3000" b="1" dirty="0">
              <a:solidFill>
                <a:prstClr val="white"/>
              </a:solidFill>
              <a:latin typeface="Georgia" panose="02040502050405020303" pitchFamily="18" charset="0"/>
            </a:endParaRPr>
          </a:p>
        </p:txBody>
      </p:sp>
      <p:sp>
        <p:nvSpPr>
          <p:cNvPr id="6" name="Rectangle 5"/>
          <p:cNvSpPr/>
          <p:nvPr/>
        </p:nvSpPr>
        <p:spPr>
          <a:xfrm>
            <a:off x="484908" y="866287"/>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Titus 3:4-7   But after that the kindness and love of God our </a:t>
            </a:r>
            <a:r>
              <a:rPr lang="en-US" sz="3600" b="1" dirty="0" err="1">
                <a:solidFill>
                  <a:prstClr val="white"/>
                </a:solidFill>
                <a:latin typeface="Georgia" panose="02040502050405020303" pitchFamily="18" charset="0"/>
              </a:rPr>
              <a:t>Saviour</a:t>
            </a:r>
            <a:r>
              <a:rPr lang="en-US" sz="3600" b="1" dirty="0">
                <a:solidFill>
                  <a:prstClr val="white"/>
                </a:solidFill>
                <a:latin typeface="Georgia" panose="02040502050405020303" pitchFamily="18" charset="0"/>
              </a:rPr>
              <a:t> toward man appeared,  5 Not by works of righteousness which we have done, but according to his mercy he saved us, by the washing of regeneration, and renewing of the Holy Ghost;  6 Which he shed on us abundantly through Jesus Christ our </a:t>
            </a:r>
            <a:r>
              <a:rPr lang="en-US" sz="3600" b="1" dirty="0" err="1">
                <a:solidFill>
                  <a:prstClr val="white"/>
                </a:solidFill>
                <a:latin typeface="Georgia" panose="02040502050405020303" pitchFamily="18" charset="0"/>
              </a:rPr>
              <a:t>Saviour</a:t>
            </a:r>
            <a:r>
              <a:rPr lang="en-US" sz="3600" b="1" dirty="0">
                <a:solidFill>
                  <a:prstClr val="white"/>
                </a:solidFill>
                <a:latin typeface="Georgia" panose="02040502050405020303" pitchFamily="18" charset="0"/>
              </a:rPr>
              <a:t>;  7 That being justified by his grace, we should be made heirs according to the hope of eternal life.</a:t>
            </a:r>
          </a:p>
        </p:txBody>
      </p:sp>
    </p:spTree>
    <p:extLst>
      <p:ext uri="{BB962C8B-B14F-4D97-AF65-F5344CB8AC3E}">
        <p14:creationId xmlns:p14="http://schemas.microsoft.com/office/powerpoint/2010/main" val="121212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3881</Words>
  <Application>Microsoft Office PowerPoint</Application>
  <PresentationFormat>Widescreen</PresentationFormat>
  <Paragraphs>223</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49</cp:revision>
  <dcterms:created xsi:type="dcterms:W3CDTF">2019-08-31T20:33:16Z</dcterms:created>
  <dcterms:modified xsi:type="dcterms:W3CDTF">2019-09-15T16:01:18Z</dcterms:modified>
</cp:coreProperties>
</file>