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555" r:id="rId60"/>
    <p:sldId id="556" r:id="rId61"/>
    <p:sldId id="557" r:id="rId62"/>
    <p:sldId id="558" r:id="rId63"/>
    <p:sldId id="559" r:id="rId64"/>
    <p:sldId id="560" r:id="rId65"/>
    <p:sldId id="561" r:id="rId66"/>
    <p:sldId id="562" r:id="rId67"/>
    <p:sldId id="563" r:id="rId68"/>
    <p:sldId id="564" r:id="rId69"/>
    <p:sldId id="565" r:id="rId70"/>
    <p:sldId id="566" r:id="rId71"/>
    <p:sldId id="567" r:id="rId72"/>
    <p:sldId id="32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p:scale>
          <a:sx n="100" d="100"/>
          <a:sy n="100" d="100"/>
        </p:scale>
        <p:origin x="67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5:25   If we live in the Spirit, let us also walk in the Spirit.</a:t>
            </a:r>
          </a:p>
        </p:txBody>
      </p:sp>
    </p:spTree>
    <p:extLst>
      <p:ext uri="{BB962C8B-B14F-4D97-AF65-F5344CB8AC3E}">
        <p14:creationId xmlns:p14="http://schemas.microsoft.com/office/powerpoint/2010/main" val="272168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429788"/>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“It is my goal to love everyone. I hate no one. Regardless of their race, religion, their proclivities, the desire of their heart and how they want to live their life and the decisions that they make. I can even respect people's decisions and lifestyle choices just as I hope they have the courtesy to respect my decisions and my choices.” – Kirk Cameron</a:t>
            </a:r>
          </a:p>
        </p:txBody>
      </p:sp>
    </p:spTree>
    <p:extLst>
      <p:ext uri="{BB962C8B-B14F-4D97-AF65-F5344CB8AC3E}">
        <p14:creationId xmlns:p14="http://schemas.microsoft.com/office/powerpoint/2010/main" val="3305802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429787"/>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“Do not I hate them, O LORD, that hate thee? and am not I grieved with those that rise up against thee?  I hate them with perfect hatred: I count them mine enemies.” King David through the Holy Spirit who is God</a:t>
            </a:r>
          </a:p>
        </p:txBody>
      </p:sp>
    </p:spTree>
    <p:extLst>
      <p:ext uri="{BB962C8B-B14F-4D97-AF65-F5344CB8AC3E}">
        <p14:creationId xmlns:p14="http://schemas.microsoft.com/office/powerpoint/2010/main" val="399969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   (Which he had promised afore by his prophets in the holy scriptures,)</a:t>
            </a:r>
          </a:p>
        </p:txBody>
      </p:sp>
    </p:spTree>
    <p:extLst>
      <p:ext uri="{BB962C8B-B14F-4D97-AF65-F5344CB8AC3E}">
        <p14:creationId xmlns:p14="http://schemas.microsoft.com/office/powerpoint/2010/main" val="3807803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2529722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1:2-3   (Which he had promised afore by his prophets in the holy scriptures,)  3 Concerning his Son Jesus Christ our Lord, which was made of the seed of David according to the flesh;</a:t>
            </a:r>
          </a:p>
        </p:txBody>
      </p:sp>
    </p:spTree>
    <p:extLst>
      <p:ext uri="{BB962C8B-B14F-4D97-AF65-F5344CB8AC3E}">
        <p14:creationId xmlns:p14="http://schemas.microsoft.com/office/powerpoint/2010/main" val="4212155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363286"/>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Matthew 22:41-45   While the Pharisees were gathered together, Jesus asked them,  42 Saying, What think ye of Christ? whose son is he? They say unto him, The Son of David.  43 He </a:t>
            </a:r>
            <a:r>
              <a:rPr lang="en-US" sz="3800" b="1" dirty="0" err="1">
                <a:solidFill>
                  <a:prstClr val="white"/>
                </a:solidFill>
                <a:latin typeface="Georgia" panose="02040502050405020303" pitchFamily="18" charset="0"/>
              </a:rPr>
              <a:t>saith</a:t>
            </a:r>
            <a:r>
              <a:rPr lang="en-US" sz="3800" b="1" dirty="0">
                <a:solidFill>
                  <a:prstClr val="white"/>
                </a:solidFill>
                <a:latin typeface="Georgia" panose="02040502050405020303" pitchFamily="18" charset="0"/>
              </a:rPr>
              <a:t> unto them, How then doth David in spirit call him Lord, saying,  44 The LORD said unto my Lord, Sit thou on my right hand, till I make thine enemies thy footstool?  45 If David then call him Lord, how is he his son?</a:t>
            </a:r>
          </a:p>
        </p:txBody>
      </p:sp>
    </p:spTree>
    <p:extLst>
      <p:ext uri="{BB962C8B-B14F-4D97-AF65-F5344CB8AC3E}">
        <p14:creationId xmlns:p14="http://schemas.microsoft.com/office/powerpoint/2010/main" val="3058915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7:3   Without father, without mother, without descent, having neither beginning of days, nor end of life; but made like unto the Son of God;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a priest continually.</a:t>
            </a:r>
          </a:p>
        </p:txBody>
      </p:sp>
    </p:spTree>
    <p:extLst>
      <p:ext uri="{BB962C8B-B14F-4D97-AF65-F5344CB8AC3E}">
        <p14:creationId xmlns:p14="http://schemas.microsoft.com/office/powerpoint/2010/main" val="2931954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   And declared to be the Son of God with power, according to the spirit of holiness, by the resurrection from the dead:</a:t>
            </a:r>
          </a:p>
        </p:txBody>
      </p:sp>
    </p:spTree>
    <p:extLst>
      <p:ext uri="{BB962C8B-B14F-4D97-AF65-F5344CB8AC3E}">
        <p14:creationId xmlns:p14="http://schemas.microsoft.com/office/powerpoint/2010/main" val="3264194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13:33   God hath fulfilled the same unto us their children, in that he hath raised up Jesus again; as it is also written in the second psalm, Thou art my Son, this day have I begotten thee.</a:t>
            </a:r>
          </a:p>
        </p:txBody>
      </p:sp>
    </p:spTree>
    <p:extLst>
      <p:ext uri="{BB962C8B-B14F-4D97-AF65-F5344CB8AC3E}">
        <p14:creationId xmlns:p14="http://schemas.microsoft.com/office/powerpoint/2010/main" val="880379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1344022"/>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Romans Chapter 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8:23   And not only they, but ourselves also, which have the </a:t>
            </a:r>
            <a:r>
              <a:rPr lang="en-US" sz="4800" b="1" dirty="0" err="1">
                <a:solidFill>
                  <a:prstClr val="white"/>
                </a:solidFill>
                <a:latin typeface="Georgia" panose="02040502050405020303" pitchFamily="18" charset="0"/>
              </a:rPr>
              <a:t>firstfruits</a:t>
            </a:r>
            <a:r>
              <a:rPr lang="en-US" sz="4800" b="1" dirty="0">
                <a:solidFill>
                  <a:prstClr val="white"/>
                </a:solidFill>
                <a:latin typeface="Georgia" panose="02040502050405020303" pitchFamily="18" charset="0"/>
              </a:rPr>
              <a:t> of the Spirit, even we ourselves groan within ourselves, waiting for the adoption, to wit, the redemption of our body.</a:t>
            </a:r>
          </a:p>
        </p:txBody>
      </p:sp>
    </p:spTree>
    <p:extLst>
      <p:ext uri="{BB962C8B-B14F-4D97-AF65-F5344CB8AC3E}">
        <p14:creationId xmlns:p14="http://schemas.microsoft.com/office/powerpoint/2010/main" val="2027167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2" y="192608"/>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1:5-7   By whom we have received grace and apostleship, for obedience to the faith among all nations, for his name:  6 Among whom are ye also the called of Jesus Christ:  7 To all that be in Rome, beloved of God, called to be saints: Grace to you and peace from God our Father, and the Lord Jesus Christ.</a:t>
            </a:r>
          </a:p>
        </p:txBody>
      </p:sp>
    </p:spTree>
    <p:extLst>
      <p:ext uri="{BB962C8B-B14F-4D97-AF65-F5344CB8AC3E}">
        <p14:creationId xmlns:p14="http://schemas.microsoft.com/office/powerpoint/2010/main" val="3471779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10:10   By the which will we are sanctified through the offering of the body of Jesus Christ once for all.</a:t>
            </a:r>
          </a:p>
        </p:txBody>
      </p:sp>
    </p:spTree>
    <p:extLst>
      <p:ext uri="{BB962C8B-B14F-4D97-AF65-F5344CB8AC3E}">
        <p14:creationId xmlns:p14="http://schemas.microsoft.com/office/powerpoint/2010/main" val="1155591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1:8   First, I thank my God through Jesus Christ for you all, that your faith is spoken of throughout the whole world.</a:t>
            </a:r>
          </a:p>
        </p:txBody>
      </p:sp>
    </p:spTree>
    <p:extLst>
      <p:ext uri="{BB962C8B-B14F-4D97-AF65-F5344CB8AC3E}">
        <p14:creationId xmlns:p14="http://schemas.microsoft.com/office/powerpoint/2010/main" val="369927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163781"/>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1:9-12   For God is my witness, whom I serve with my spirit in the gospel of his Son, that without ceasing I make mention of you always in my prayers;  10 Making request, if by any means now at length I might have a prosperous journey by the will of God to come unto you.  11 For I long to see you, that I may impart unto you some spiritual gift, to the end ye may be established;  12 That is, that I may be comforted together with you by the mutual faith both of you and me.</a:t>
            </a:r>
          </a:p>
        </p:txBody>
      </p:sp>
    </p:spTree>
    <p:extLst>
      <p:ext uri="{BB962C8B-B14F-4D97-AF65-F5344CB8AC3E}">
        <p14:creationId xmlns:p14="http://schemas.microsoft.com/office/powerpoint/2010/main" val="1023823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1:13   Now I would not have you ignorant, brethren, that oftentimes I purposed to come unto you, (but was let hitherto,) that I might have some fruit among you also, even as among other Gentiles.</a:t>
            </a:r>
          </a:p>
        </p:txBody>
      </p:sp>
    </p:spTree>
    <p:extLst>
      <p:ext uri="{BB962C8B-B14F-4D97-AF65-F5344CB8AC3E}">
        <p14:creationId xmlns:p14="http://schemas.microsoft.com/office/powerpoint/2010/main" val="4258324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1:14-15   I am debtor both to the Greeks, and to the Barbarians; both to the wise, and to the unwise.  15 So, as much as in me is, I am ready to preach the gospel to you that are at Rome also.</a:t>
            </a:r>
          </a:p>
        </p:txBody>
      </p:sp>
    </p:spTree>
    <p:extLst>
      <p:ext uri="{BB962C8B-B14F-4D97-AF65-F5344CB8AC3E}">
        <p14:creationId xmlns:p14="http://schemas.microsoft.com/office/powerpoint/2010/main" val="730817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10:34   Think not that I am come to send peace on earth: I came not to send peace, but a sword.</a:t>
            </a:r>
          </a:p>
        </p:txBody>
      </p:sp>
    </p:spTree>
    <p:extLst>
      <p:ext uri="{BB962C8B-B14F-4D97-AF65-F5344CB8AC3E}">
        <p14:creationId xmlns:p14="http://schemas.microsoft.com/office/powerpoint/2010/main" val="86127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3343" y="197031"/>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13:41-42   The Son of man shall send forth his angels, and they shall gather out of his kingdom all things that offend, and them which do iniquity;  42 And shall cast them into a furnace of fire: there shall be wailing and gnashing of teeth.</a:t>
            </a:r>
          </a:p>
        </p:txBody>
      </p:sp>
    </p:spTree>
    <p:extLst>
      <p:ext uri="{BB962C8B-B14F-4D97-AF65-F5344CB8AC3E}">
        <p14:creationId xmlns:p14="http://schemas.microsoft.com/office/powerpoint/2010/main" val="3204268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25:30   And cast ye the unprofitable servant into outer darkness: there shall be weeping and gnashing of teeth.</a:t>
            </a:r>
          </a:p>
        </p:txBody>
      </p:sp>
    </p:spTree>
    <p:extLst>
      <p:ext uri="{BB962C8B-B14F-4D97-AF65-F5344CB8AC3E}">
        <p14:creationId xmlns:p14="http://schemas.microsoft.com/office/powerpoint/2010/main" val="17799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   Paul, a servant of Jesus Christ, called to be an apostle, separated unto the gospel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9:42   And whosoever shall offend one of these little ones that believe in me, it is better for him that a millstone were hanged about his neck, and he were cast into the sea.</a:t>
            </a:r>
          </a:p>
        </p:txBody>
      </p:sp>
    </p:spTree>
    <p:extLst>
      <p:ext uri="{BB962C8B-B14F-4D97-AF65-F5344CB8AC3E}">
        <p14:creationId xmlns:p14="http://schemas.microsoft.com/office/powerpoint/2010/main" val="3849073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Psalm </a:t>
            </a:r>
            <a:r>
              <a:rPr lang="en-US" sz="4800" b="1" dirty="0">
                <a:solidFill>
                  <a:prstClr val="white"/>
                </a:solidFill>
                <a:latin typeface="Georgia" panose="02040502050405020303" pitchFamily="18" charset="0"/>
              </a:rPr>
              <a:t>114:7   Tremble, thou earth, at the presence of the Lord, at the presence of the God of Jacob;</a:t>
            </a:r>
          </a:p>
        </p:txBody>
      </p:sp>
    </p:spTree>
    <p:extLst>
      <p:ext uri="{BB962C8B-B14F-4D97-AF65-F5344CB8AC3E}">
        <p14:creationId xmlns:p14="http://schemas.microsoft.com/office/powerpoint/2010/main" val="327418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1:15   So, as much as in me is, I am ready to preach the gospel to you that are at Rome also.</a:t>
            </a:r>
          </a:p>
        </p:txBody>
      </p:sp>
    </p:spTree>
    <p:extLst>
      <p:ext uri="{BB962C8B-B14F-4D97-AF65-F5344CB8AC3E}">
        <p14:creationId xmlns:p14="http://schemas.microsoft.com/office/powerpoint/2010/main" val="626866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2:20   But wilt thou know, O vain man, that faith without works is dead?</a:t>
            </a:r>
          </a:p>
        </p:txBody>
      </p:sp>
    </p:spTree>
    <p:extLst>
      <p:ext uri="{BB962C8B-B14F-4D97-AF65-F5344CB8AC3E}">
        <p14:creationId xmlns:p14="http://schemas.microsoft.com/office/powerpoint/2010/main" val="456099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5:14   But strong meat </a:t>
            </a:r>
            <a:r>
              <a:rPr lang="en-US" sz="4800" b="1" dirty="0" err="1">
                <a:solidFill>
                  <a:prstClr val="white"/>
                </a:solidFill>
                <a:latin typeface="Georgia" panose="02040502050405020303" pitchFamily="18" charset="0"/>
              </a:rPr>
              <a:t>belongeth</a:t>
            </a:r>
            <a:r>
              <a:rPr lang="en-US" sz="4800" b="1" dirty="0">
                <a:solidFill>
                  <a:prstClr val="white"/>
                </a:solidFill>
                <a:latin typeface="Georgia" panose="02040502050405020303" pitchFamily="18" charset="0"/>
              </a:rPr>
              <a:t> to them that are of full age, even those who by reason of use have their senses exercised to discern both good and evil.</a:t>
            </a:r>
          </a:p>
        </p:txBody>
      </p:sp>
    </p:spTree>
    <p:extLst>
      <p:ext uri="{BB962C8B-B14F-4D97-AF65-F5344CB8AC3E}">
        <p14:creationId xmlns:p14="http://schemas.microsoft.com/office/powerpoint/2010/main" val="673816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2:10   But God hath revealed them unto us by his Spirit: for the Spirit </a:t>
            </a:r>
            <a:r>
              <a:rPr lang="en-US" sz="4800" b="1" dirty="0" err="1">
                <a:solidFill>
                  <a:prstClr val="white"/>
                </a:solidFill>
                <a:latin typeface="Georgia" panose="02040502050405020303" pitchFamily="18" charset="0"/>
              </a:rPr>
              <a:t>searcheth</a:t>
            </a:r>
            <a:r>
              <a:rPr lang="en-US" sz="4800" b="1" dirty="0">
                <a:solidFill>
                  <a:prstClr val="white"/>
                </a:solidFill>
                <a:latin typeface="Georgia" panose="02040502050405020303" pitchFamily="18" charset="0"/>
              </a:rPr>
              <a:t> all things, yea, the deep things of God.</a:t>
            </a:r>
          </a:p>
        </p:txBody>
      </p:sp>
    </p:spTree>
    <p:extLst>
      <p:ext uri="{BB962C8B-B14F-4D97-AF65-F5344CB8AC3E}">
        <p14:creationId xmlns:p14="http://schemas.microsoft.com/office/powerpoint/2010/main" val="1415617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11:30   The fruit of the righteous is a tree of life; and he that </a:t>
            </a:r>
            <a:r>
              <a:rPr lang="en-US" sz="4800" b="1" dirty="0" err="1">
                <a:solidFill>
                  <a:prstClr val="white"/>
                </a:solidFill>
                <a:latin typeface="Georgia" panose="02040502050405020303" pitchFamily="18" charset="0"/>
              </a:rPr>
              <a:t>winneth</a:t>
            </a:r>
            <a:r>
              <a:rPr lang="en-US" sz="4800" b="1" dirty="0">
                <a:solidFill>
                  <a:prstClr val="white"/>
                </a:solidFill>
                <a:latin typeface="Georgia" panose="02040502050405020303" pitchFamily="18" charset="0"/>
              </a:rPr>
              <a:t> souls is wise.</a:t>
            </a:r>
          </a:p>
        </p:txBody>
      </p:sp>
    </p:spTree>
    <p:extLst>
      <p:ext uri="{BB962C8B-B14F-4D97-AF65-F5344CB8AC3E}">
        <p14:creationId xmlns:p14="http://schemas.microsoft.com/office/powerpoint/2010/main" val="598484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1:15   So, as much as in me is, I am ready to preach the gospel to you that are at Rome also.</a:t>
            </a:r>
          </a:p>
        </p:txBody>
      </p:sp>
    </p:spTree>
    <p:extLst>
      <p:ext uri="{BB962C8B-B14F-4D97-AF65-F5344CB8AC3E}">
        <p14:creationId xmlns:p14="http://schemas.microsoft.com/office/powerpoint/2010/main" val="698601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1:16   For I am not ashamed of the gospel of Christ: for it is the power of God unto salvation to every one that believeth; to the Jew first, and also to the Greek.</a:t>
            </a:r>
          </a:p>
        </p:txBody>
      </p:sp>
    </p:spTree>
    <p:extLst>
      <p:ext uri="{BB962C8B-B14F-4D97-AF65-F5344CB8AC3E}">
        <p14:creationId xmlns:p14="http://schemas.microsoft.com/office/powerpoint/2010/main" val="2646463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16:16   He that believeth and is baptized shall be saved; but he that believeth not shall be damned.</a:t>
            </a:r>
          </a:p>
        </p:txBody>
      </p:sp>
    </p:spTree>
    <p:extLst>
      <p:ext uri="{BB962C8B-B14F-4D97-AF65-F5344CB8AC3E}">
        <p14:creationId xmlns:p14="http://schemas.microsoft.com/office/powerpoint/2010/main" val="534816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1:4   And God saw the light, that it was good: and God divided the light from the darkness.</a:t>
            </a:r>
          </a:p>
        </p:txBody>
      </p:sp>
    </p:spTree>
    <p:extLst>
      <p:ext uri="{BB962C8B-B14F-4D97-AF65-F5344CB8AC3E}">
        <p14:creationId xmlns:p14="http://schemas.microsoft.com/office/powerpoint/2010/main" val="1887687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p>
        </p:txBody>
      </p:sp>
    </p:spTree>
    <p:extLst>
      <p:ext uri="{BB962C8B-B14F-4D97-AF65-F5344CB8AC3E}">
        <p14:creationId xmlns:p14="http://schemas.microsoft.com/office/powerpoint/2010/main" val="75435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714974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1:17   For therein is the righteousness of God revealed from faith to faith: as it is written, The just shall live by faith.</a:t>
            </a:r>
          </a:p>
        </p:txBody>
      </p:sp>
    </p:spTree>
    <p:extLst>
      <p:ext uri="{BB962C8B-B14F-4D97-AF65-F5344CB8AC3E}">
        <p14:creationId xmlns:p14="http://schemas.microsoft.com/office/powerpoint/2010/main" val="561542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209234"/>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1:18-20   For the wrath of God is revealed from heaven against all ungodliness and unrighteousness of men, who hold the truth in unrighteousness;  19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3253643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3:36   He that believeth on the Son hath everlasting life: and he that believeth not the Son shall not see life; but the wrath of God </a:t>
            </a:r>
            <a:r>
              <a:rPr lang="en-US" sz="4800" b="1" dirty="0" err="1">
                <a:solidFill>
                  <a:prstClr val="white"/>
                </a:solidFill>
                <a:latin typeface="Georgia" panose="02040502050405020303" pitchFamily="18" charset="0"/>
              </a:rPr>
              <a:t>abideth</a:t>
            </a:r>
            <a:r>
              <a:rPr lang="en-US" sz="4800" b="1" dirty="0">
                <a:solidFill>
                  <a:prstClr val="white"/>
                </a:solidFill>
                <a:latin typeface="Georgia" panose="02040502050405020303" pitchFamily="18" charset="0"/>
              </a:rPr>
              <a:t> on him.</a:t>
            </a:r>
          </a:p>
        </p:txBody>
      </p:sp>
    </p:spTree>
    <p:extLst>
      <p:ext uri="{BB962C8B-B14F-4D97-AF65-F5344CB8AC3E}">
        <p14:creationId xmlns:p14="http://schemas.microsoft.com/office/powerpoint/2010/main" val="4101772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205345"/>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1:19-20   Because that which may be known of God is manifest in them; for God hath shewed it unto them.  20 For the invisible things of him from the creation of the world are clearly seen, being understood by the things that are made, even his eternal power and Godhead; so that they are without excuse:</a:t>
            </a:r>
          </a:p>
        </p:txBody>
      </p:sp>
    </p:spTree>
    <p:extLst>
      <p:ext uri="{BB962C8B-B14F-4D97-AF65-F5344CB8AC3E}">
        <p14:creationId xmlns:p14="http://schemas.microsoft.com/office/powerpoint/2010/main" val="35217846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321722"/>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1:21-22   Because that, when they knew God, they glorified him not as God, neither were thankful; but became vain in their imaginations, and their foolish heart was darkened.  22 Professing themselves to be wise, they became fools,</a:t>
            </a:r>
          </a:p>
        </p:txBody>
      </p:sp>
    </p:spTree>
    <p:extLst>
      <p:ext uri="{BB962C8B-B14F-4D97-AF65-F5344CB8AC3E}">
        <p14:creationId xmlns:p14="http://schemas.microsoft.com/office/powerpoint/2010/main" val="9318636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5" y="296784"/>
            <a:ext cx="1122218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1:23-25   And changed the glory of the </a:t>
            </a:r>
            <a:r>
              <a:rPr lang="en-US" sz="3600" b="1" dirty="0" err="1">
                <a:solidFill>
                  <a:prstClr val="white"/>
                </a:solidFill>
                <a:latin typeface="Georgia" panose="02040502050405020303" pitchFamily="18" charset="0"/>
              </a:rPr>
              <a:t>uncorruptible</a:t>
            </a:r>
            <a:r>
              <a:rPr lang="en-US" sz="3600" b="1" dirty="0">
                <a:solidFill>
                  <a:prstClr val="white"/>
                </a:solidFill>
                <a:latin typeface="Georgia" panose="02040502050405020303" pitchFamily="18" charset="0"/>
              </a:rPr>
              <a:t> God into an image made like to corruptible man, and to birds, and </a:t>
            </a:r>
            <a:r>
              <a:rPr lang="en-US" sz="3600" b="1" dirty="0" err="1">
                <a:solidFill>
                  <a:prstClr val="white"/>
                </a:solidFill>
                <a:latin typeface="Georgia" panose="02040502050405020303" pitchFamily="18" charset="0"/>
              </a:rPr>
              <a:t>fourfooted</a:t>
            </a:r>
            <a:r>
              <a:rPr lang="en-US" sz="3600" b="1" dirty="0">
                <a:solidFill>
                  <a:prstClr val="white"/>
                </a:solidFill>
                <a:latin typeface="Georgia" panose="02040502050405020303" pitchFamily="18" charset="0"/>
              </a:rPr>
              <a:t> beasts, and creeping things.  24 Wherefore God also gave them up to uncleanness through the lusts of their own hearts, to </a:t>
            </a:r>
            <a:r>
              <a:rPr lang="en-US" sz="3600" b="1" dirty="0" err="1">
                <a:solidFill>
                  <a:prstClr val="white"/>
                </a:solidFill>
                <a:latin typeface="Georgia" panose="02040502050405020303" pitchFamily="18" charset="0"/>
              </a:rPr>
              <a:t>dishonour</a:t>
            </a:r>
            <a:r>
              <a:rPr lang="en-US" sz="3600" b="1" dirty="0">
                <a:solidFill>
                  <a:prstClr val="white"/>
                </a:solidFill>
                <a:latin typeface="Georgia" panose="02040502050405020303" pitchFamily="18" charset="0"/>
              </a:rPr>
              <a:t> their own bodies between themselves:  25 Who changed the truth of God into a lie, and worshipped and served the creature more than the Creator, who is blessed for ever. Amen.</a:t>
            </a:r>
          </a:p>
        </p:txBody>
      </p:sp>
    </p:spTree>
    <p:extLst>
      <p:ext uri="{BB962C8B-B14F-4D97-AF65-F5344CB8AC3E}">
        <p14:creationId xmlns:p14="http://schemas.microsoft.com/office/powerpoint/2010/main" val="34095729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9:25   When Jesus saw that the people came running together, he rebuked the foul spirit, saying unto him, Thou dumb and deaf spirit, I charge thee, come out of him, and enter no more into him.</a:t>
            </a:r>
          </a:p>
        </p:txBody>
      </p:sp>
    </p:spTree>
    <p:extLst>
      <p:ext uri="{BB962C8B-B14F-4D97-AF65-F5344CB8AC3E}">
        <p14:creationId xmlns:p14="http://schemas.microsoft.com/office/powerpoint/2010/main" val="1573226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12:3   The LORD shall cut off all flattering lips, and the tongue that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proud things:</a:t>
            </a:r>
          </a:p>
        </p:txBody>
      </p:sp>
    </p:spTree>
    <p:extLst>
      <p:ext uri="{BB962C8B-B14F-4D97-AF65-F5344CB8AC3E}">
        <p14:creationId xmlns:p14="http://schemas.microsoft.com/office/powerpoint/2010/main" val="2480968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18:1   Through desire a man, having separated himself, </a:t>
            </a:r>
            <a:r>
              <a:rPr lang="en-US" sz="4800" b="1" dirty="0" err="1">
                <a:solidFill>
                  <a:prstClr val="white"/>
                </a:solidFill>
                <a:latin typeface="Georgia" panose="02040502050405020303" pitchFamily="18" charset="0"/>
              </a:rPr>
              <a:t>seeketh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intermeddleth</a:t>
            </a:r>
            <a:r>
              <a:rPr lang="en-US" sz="4800" b="1" dirty="0">
                <a:solidFill>
                  <a:prstClr val="white"/>
                </a:solidFill>
                <a:latin typeface="Georgia" panose="02040502050405020303" pitchFamily="18" charset="0"/>
              </a:rPr>
              <a:t> with all wisdom.</a:t>
            </a:r>
          </a:p>
        </p:txBody>
      </p:sp>
    </p:spTree>
    <p:extLst>
      <p:ext uri="{BB962C8B-B14F-4D97-AF65-F5344CB8AC3E}">
        <p14:creationId xmlns:p14="http://schemas.microsoft.com/office/powerpoint/2010/main" val="1550321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31:18   Let the lying lips be put to silence; which speak grievous things proudly and contemptuously against the righteous.</a:t>
            </a:r>
          </a:p>
        </p:txBody>
      </p:sp>
    </p:spTree>
    <p:extLst>
      <p:ext uri="{BB962C8B-B14F-4D97-AF65-F5344CB8AC3E}">
        <p14:creationId xmlns:p14="http://schemas.microsoft.com/office/powerpoint/2010/main" val="212636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1:25   Who changed the truth of God into a lie, and worshipped and served the creature more than the Creator, who is blessed for ever. Amen.</a:t>
            </a:r>
          </a:p>
        </p:txBody>
      </p:sp>
    </p:spTree>
    <p:extLst>
      <p:ext uri="{BB962C8B-B14F-4D97-AF65-F5344CB8AC3E}">
        <p14:creationId xmlns:p14="http://schemas.microsoft.com/office/powerpoint/2010/main" val="1607017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1:26   For this cause God gave them up unto vile affections: for even their women did change the natural use into that which is against nature: </a:t>
            </a:r>
          </a:p>
        </p:txBody>
      </p:sp>
    </p:spTree>
    <p:extLst>
      <p:ext uri="{BB962C8B-B14F-4D97-AF65-F5344CB8AC3E}">
        <p14:creationId xmlns:p14="http://schemas.microsoft.com/office/powerpoint/2010/main" val="20254585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197038"/>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a:t>
            </a:r>
            <a:r>
              <a:rPr lang="en-US" sz="4000" b="1" dirty="0" err="1">
                <a:solidFill>
                  <a:prstClr val="white"/>
                </a:solidFill>
                <a:latin typeface="Georgia" panose="02040502050405020303" pitchFamily="18" charset="0"/>
              </a:rPr>
              <a:t>recompence</a:t>
            </a:r>
            <a:r>
              <a:rPr lang="en-US" sz="4000" b="1" dirty="0">
                <a:solidFill>
                  <a:prstClr val="white"/>
                </a:solidFill>
                <a:latin typeface="Georgia" panose="02040502050405020303" pitchFamily="18" charset="0"/>
              </a:rPr>
              <a:t> of their error which was meet.</a:t>
            </a:r>
          </a:p>
        </p:txBody>
      </p:sp>
    </p:spTree>
    <p:extLst>
      <p:ext uri="{BB962C8B-B14F-4D97-AF65-F5344CB8AC3E}">
        <p14:creationId xmlns:p14="http://schemas.microsoft.com/office/powerpoint/2010/main" val="121905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2834367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354973"/>
            <a:ext cx="1122218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18:24-26   Therefore hath the LORD recompensed me according to my righteousness, according to the cleanness of my hands in his eyesight.  25 With the merciful thou wilt shew thyself merciful; with an upright man thou wilt shew thyself upright;  26 With the pure thou wilt shew thyself pure; and with the </a:t>
            </a:r>
            <a:r>
              <a:rPr lang="en-US" sz="4000" b="1" dirty="0" err="1">
                <a:solidFill>
                  <a:prstClr val="white"/>
                </a:solidFill>
                <a:latin typeface="Georgia" panose="02040502050405020303" pitchFamily="18" charset="0"/>
              </a:rPr>
              <a:t>froward</a:t>
            </a:r>
            <a:r>
              <a:rPr lang="en-US" sz="4000" b="1" dirty="0">
                <a:solidFill>
                  <a:prstClr val="white"/>
                </a:solidFill>
                <a:latin typeface="Georgia" panose="02040502050405020303" pitchFamily="18" charset="0"/>
              </a:rPr>
              <a:t> thou wilt shew thyself </a:t>
            </a:r>
            <a:r>
              <a:rPr lang="en-US" sz="4000" b="1" dirty="0" err="1">
                <a:solidFill>
                  <a:prstClr val="white"/>
                </a:solidFill>
                <a:latin typeface="Georgia" panose="02040502050405020303" pitchFamily="18" charset="0"/>
              </a:rPr>
              <a:t>froward</a:t>
            </a:r>
            <a:r>
              <a:rPr lang="en-US" sz="4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723702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45:7   I form the light, and create darkness: I make peace, and create evil: I the LORD do all these things.</a:t>
            </a:r>
          </a:p>
        </p:txBody>
      </p:sp>
    </p:spTree>
    <p:extLst>
      <p:ext uri="{BB962C8B-B14F-4D97-AF65-F5344CB8AC3E}">
        <p14:creationId xmlns:p14="http://schemas.microsoft.com/office/powerpoint/2010/main" val="24741450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2 Samuel 22:27   With the pure thou wilt shew thyself pure; and with the </a:t>
            </a:r>
            <a:r>
              <a:rPr lang="en-US" sz="4800" b="1" dirty="0" err="1">
                <a:solidFill>
                  <a:prstClr val="white"/>
                </a:solidFill>
                <a:latin typeface="Georgia" panose="02040502050405020303" pitchFamily="18" charset="0"/>
              </a:rPr>
              <a:t>froward</a:t>
            </a:r>
            <a:r>
              <a:rPr lang="en-US" sz="4800" b="1" dirty="0">
                <a:solidFill>
                  <a:prstClr val="white"/>
                </a:solidFill>
                <a:latin typeface="Georgia" panose="02040502050405020303" pitchFamily="18" charset="0"/>
              </a:rPr>
              <a:t> thou wilt shew thyself </a:t>
            </a:r>
            <a:r>
              <a:rPr lang="en-US" sz="4800" b="1" dirty="0" err="1">
                <a:solidFill>
                  <a:prstClr val="white"/>
                </a:solidFill>
                <a:latin typeface="Georgia" panose="02040502050405020303" pitchFamily="18" charset="0"/>
              </a:rPr>
              <a:t>unsavoury</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36814270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6:30   Reprobate silver shall men call them, because the LORD hath rejected them.</a:t>
            </a:r>
          </a:p>
        </p:txBody>
      </p:sp>
    </p:spTree>
    <p:extLst>
      <p:ext uri="{BB962C8B-B14F-4D97-AF65-F5344CB8AC3E}">
        <p14:creationId xmlns:p14="http://schemas.microsoft.com/office/powerpoint/2010/main" val="21762244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47150"/>
            <a:ext cx="1122218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1841387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20:24   But I have said unto you, Ye shall inherit their land, and I will give it unto you to possess it, a land that </a:t>
            </a:r>
            <a:r>
              <a:rPr lang="en-US" sz="4800" b="1" dirty="0" err="1">
                <a:solidFill>
                  <a:prstClr val="white"/>
                </a:solidFill>
                <a:latin typeface="Georgia" panose="02040502050405020303" pitchFamily="18" charset="0"/>
              </a:rPr>
              <a:t>floweth</a:t>
            </a:r>
            <a:r>
              <a:rPr lang="en-US" sz="4800" b="1" dirty="0">
                <a:solidFill>
                  <a:prstClr val="white"/>
                </a:solidFill>
                <a:latin typeface="Georgia" panose="02040502050405020303" pitchFamily="18" charset="0"/>
              </a:rPr>
              <a:t> with milk and honey: I am the LORD your God, which have separated you from other people.</a:t>
            </a:r>
          </a:p>
        </p:txBody>
      </p:sp>
    </p:spTree>
    <p:extLst>
      <p:ext uri="{BB962C8B-B14F-4D97-AF65-F5344CB8AC3E}">
        <p14:creationId xmlns:p14="http://schemas.microsoft.com/office/powerpoint/2010/main" val="2595596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6:8   But that which </a:t>
            </a:r>
            <a:r>
              <a:rPr lang="en-US" sz="4800" b="1" dirty="0" err="1">
                <a:solidFill>
                  <a:prstClr val="white"/>
                </a:solidFill>
                <a:latin typeface="Georgia" panose="02040502050405020303" pitchFamily="18" charset="0"/>
              </a:rPr>
              <a:t>beareth</a:t>
            </a:r>
            <a:r>
              <a:rPr lang="en-US" sz="4800" b="1" dirty="0">
                <a:solidFill>
                  <a:prstClr val="white"/>
                </a:solidFill>
                <a:latin typeface="Georgia" panose="02040502050405020303" pitchFamily="18" charset="0"/>
              </a:rPr>
              <a:t> thorns and briers is rejected, and is nigh unto cursing; whose end is to be burned.</a:t>
            </a:r>
          </a:p>
        </p:txBody>
      </p:sp>
    </p:spTree>
    <p:extLst>
      <p:ext uri="{BB962C8B-B14F-4D97-AF65-F5344CB8AC3E}">
        <p14:creationId xmlns:p14="http://schemas.microsoft.com/office/powerpoint/2010/main" val="1436243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7" y="155467"/>
            <a:ext cx="1122218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Romans </a:t>
            </a:r>
            <a:r>
              <a:rPr lang="en-US" sz="3400" b="1" dirty="0" smtClean="0">
                <a:solidFill>
                  <a:prstClr val="white"/>
                </a:solidFill>
                <a:latin typeface="Georgia" panose="02040502050405020303" pitchFamily="18" charset="0"/>
              </a:rPr>
              <a:t>1:29-32 Being </a:t>
            </a:r>
            <a:r>
              <a:rPr lang="en-US" sz="3400" b="1" dirty="0">
                <a:solidFill>
                  <a:prstClr val="white"/>
                </a:solidFill>
                <a:latin typeface="Georgia" panose="02040502050405020303" pitchFamily="18" charset="0"/>
              </a:rPr>
              <a:t>filled with all unrighteousness, fornication, wickedness, covetousness, maliciousness; full of envy, murder, debate, deceit, malignity; whisperers,  30 Backbiters, haters of God, despiteful, proud, boasters, inventors of evil things, disobedient to </a:t>
            </a:r>
            <a:r>
              <a:rPr lang="en-US" sz="3400" b="1" dirty="0" smtClean="0">
                <a:solidFill>
                  <a:prstClr val="white"/>
                </a:solidFill>
                <a:latin typeface="Georgia" panose="02040502050405020303" pitchFamily="18" charset="0"/>
              </a:rPr>
              <a:t>parents, 31 </a:t>
            </a:r>
            <a:r>
              <a:rPr lang="en-US" sz="3400" b="1" dirty="0">
                <a:solidFill>
                  <a:prstClr val="white"/>
                </a:solidFill>
                <a:latin typeface="Georgia" panose="02040502050405020303" pitchFamily="18" charset="0"/>
              </a:rPr>
              <a:t>Without understanding, </a:t>
            </a:r>
            <a:r>
              <a:rPr lang="en-US" sz="3400" b="1" dirty="0" smtClean="0">
                <a:solidFill>
                  <a:prstClr val="white"/>
                </a:solidFill>
                <a:latin typeface="Georgia" panose="02040502050405020303" pitchFamily="18" charset="0"/>
              </a:rPr>
              <a:t>covenant breakers</a:t>
            </a:r>
            <a:r>
              <a:rPr lang="en-US" sz="3400" b="1" dirty="0">
                <a:solidFill>
                  <a:prstClr val="white"/>
                </a:solidFill>
                <a:latin typeface="Georgia" panose="02040502050405020303" pitchFamily="18" charset="0"/>
              </a:rPr>
              <a:t>, without natural affection, implacable, unmerciful:  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1765694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1" y="122217"/>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8:44-45   Ye are of your father the devil, and the lusts of your father ye will do. He was a murderer from the beginning, and abode not in the truth, because there is no truth in him. When he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a lie, he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of his own: for he is a liar, and the father of it.  45 And because I tell you the truth, ye believe me not.</a:t>
            </a:r>
          </a:p>
        </p:txBody>
      </p:sp>
    </p:spTree>
    <p:extLst>
      <p:ext uri="{BB962C8B-B14F-4D97-AF65-F5344CB8AC3E}">
        <p14:creationId xmlns:p14="http://schemas.microsoft.com/office/powerpoint/2010/main" val="17226659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122216"/>
            <a:ext cx="11222183"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Jude 10-12   But these speak evil of those things which they know not: but what they know naturally, as brute beasts, in those things they corrupt themselves.  11 Woe unto them! for they have gone in the way of Cain, and ran greedily after the error of Balaam for reward, and perished in the gainsaying of Core.  12 These are spots in your feasts of charity, when they feast with you, feeding themselves without fear: clouds they are without water, carried about of winds; trees whose fruit </a:t>
            </a:r>
            <a:r>
              <a:rPr lang="en-US" sz="3400" b="1" dirty="0" err="1">
                <a:solidFill>
                  <a:prstClr val="white"/>
                </a:solidFill>
                <a:latin typeface="Georgia" panose="02040502050405020303" pitchFamily="18" charset="0"/>
              </a:rPr>
              <a:t>withereth</a:t>
            </a:r>
            <a:r>
              <a:rPr lang="en-US" sz="3400" b="1" dirty="0">
                <a:solidFill>
                  <a:prstClr val="white"/>
                </a:solidFill>
                <a:latin typeface="Georgia" panose="02040502050405020303" pitchFamily="18" charset="0"/>
              </a:rPr>
              <a:t>, without fruit, twice dead, plucked up by the roots;</a:t>
            </a:r>
          </a:p>
        </p:txBody>
      </p:sp>
    </p:spTree>
    <p:extLst>
      <p:ext uri="{BB962C8B-B14F-4D97-AF65-F5344CB8AC3E}">
        <p14:creationId xmlns:p14="http://schemas.microsoft.com/office/powerpoint/2010/main" val="33197055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23:15   Woe unto you, scribes and Pharisees, hypocrites! for ye compass sea and land to make one proselyte, and when he is made, ye make him twofold more the child of hell than yourselves.</a:t>
            </a:r>
          </a:p>
        </p:txBody>
      </p:sp>
    </p:spTree>
    <p:extLst>
      <p:ext uri="{BB962C8B-B14F-4D97-AF65-F5344CB8AC3E}">
        <p14:creationId xmlns:p14="http://schemas.microsoft.com/office/powerpoint/2010/main" val="4098606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4:4   Ye adulterers and adulteresses, know ye not that the friendship of the world is enmity with God? whosoever therefore will be a friend of the world is the enemy of God.</a:t>
            </a:r>
          </a:p>
        </p:txBody>
      </p:sp>
    </p:spTree>
    <p:extLst>
      <p:ext uri="{BB962C8B-B14F-4D97-AF65-F5344CB8AC3E}">
        <p14:creationId xmlns:p14="http://schemas.microsoft.com/office/powerpoint/2010/main" val="16323565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55346"/>
            <a:ext cx="11222183"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12:39-40   Therefore they could not believe, because that Esaias said again,  40 He hath blinded their eyes, and hardened their heart; that they should not see with their eyes, nor understand with their heart, and be converted, and I should heal them.</a:t>
            </a:r>
          </a:p>
        </p:txBody>
      </p:sp>
    </p:spTree>
    <p:extLst>
      <p:ext uri="{BB962C8B-B14F-4D97-AF65-F5344CB8AC3E}">
        <p14:creationId xmlns:p14="http://schemas.microsoft.com/office/powerpoint/2010/main" val="18262000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214869"/>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12:41-43   These things said Esaias, when he saw his glory, and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of him.  42 Nevertheless among the chief rulers also many believed on him; but because of the Pharisees they did not confess him, lest they should be put out of the synagogue:  43 For they loved the praise of men more than the praise of God.</a:t>
            </a:r>
          </a:p>
        </p:txBody>
      </p:sp>
    </p:spTree>
    <p:extLst>
      <p:ext uri="{BB962C8B-B14F-4D97-AF65-F5344CB8AC3E}">
        <p14:creationId xmlns:p14="http://schemas.microsoft.com/office/powerpoint/2010/main" val="11420144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0231" y="313236"/>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Kings 1:9-10   Then the king sent unto him a captain of fifty with his fifty. And he went up to him: and, behold, he sat on the top of an hill. And he </a:t>
            </a:r>
            <a:r>
              <a:rPr lang="en-US" sz="3800" b="1" dirty="0" err="1">
                <a:solidFill>
                  <a:prstClr val="white"/>
                </a:solidFill>
                <a:latin typeface="Georgia" panose="02040502050405020303" pitchFamily="18" charset="0"/>
              </a:rPr>
              <a:t>spake</a:t>
            </a:r>
            <a:r>
              <a:rPr lang="en-US" sz="3800" b="1" dirty="0">
                <a:solidFill>
                  <a:prstClr val="white"/>
                </a:solidFill>
                <a:latin typeface="Georgia" panose="02040502050405020303" pitchFamily="18" charset="0"/>
              </a:rPr>
              <a:t> unto him, Thou man of God, the king hath said, Come down.  10 And Elijah answered and said to the captain of fifty, If I be a man of God, then let fire come down from heaven, and consume thee and thy fifty. And there came down fire from heaven, and consumed him and his fifty.</a:t>
            </a:r>
          </a:p>
        </p:txBody>
      </p:sp>
    </p:spTree>
    <p:extLst>
      <p:ext uri="{BB962C8B-B14F-4D97-AF65-F5344CB8AC3E}">
        <p14:creationId xmlns:p14="http://schemas.microsoft.com/office/powerpoint/2010/main" val="21741977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23391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12:44-46   Jesus cried and said, He that believeth on me, believeth not on me, but on him that sent me.  45 And he that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me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him that sent me.  46 I am come a light into the world, that whosoever believeth on me should not abide in darkness.</a:t>
            </a:r>
          </a:p>
        </p:txBody>
      </p:sp>
    </p:spTree>
    <p:extLst>
      <p:ext uri="{BB962C8B-B14F-4D97-AF65-F5344CB8AC3E}">
        <p14:creationId xmlns:p14="http://schemas.microsoft.com/office/powerpoint/2010/main" val="1620802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6:14   Be ye not unequally yoked together with unbelievers: for what fellowship hath righteousness with unrighteousness? and what communion hath light with darkness?</a:t>
            </a:r>
          </a:p>
        </p:txBody>
      </p:sp>
    </p:spTree>
    <p:extLst>
      <p:ext uri="{BB962C8B-B14F-4D97-AF65-F5344CB8AC3E}">
        <p14:creationId xmlns:p14="http://schemas.microsoft.com/office/powerpoint/2010/main" val="39150686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1:23-24   Turn you at my reproof: behold, I will pour out my spirit unto you, I will make known my words unto you.  24 Because I have called, and ye refused; I have stretched out my hand, and no man regarded;</a:t>
            </a:r>
          </a:p>
        </p:txBody>
      </p:sp>
    </p:spTree>
    <p:extLst>
      <p:ext uri="{BB962C8B-B14F-4D97-AF65-F5344CB8AC3E}">
        <p14:creationId xmlns:p14="http://schemas.microsoft.com/office/powerpoint/2010/main" val="1631581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99281" y="0"/>
            <a:ext cx="11222183" cy="6863417"/>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1:25-28   But ye have set at </a:t>
            </a:r>
            <a:r>
              <a:rPr lang="en-US" sz="4000" b="1" dirty="0" err="1">
                <a:solidFill>
                  <a:prstClr val="white"/>
                </a:solidFill>
                <a:latin typeface="Georgia" panose="02040502050405020303" pitchFamily="18" charset="0"/>
              </a:rPr>
              <a:t>nought</a:t>
            </a:r>
            <a:r>
              <a:rPr lang="en-US" sz="4000" b="1" dirty="0">
                <a:solidFill>
                  <a:prstClr val="white"/>
                </a:solidFill>
                <a:latin typeface="Georgia" panose="02040502050405020303" pitchFamily="18" charset="0"/>
              </a:rPr>
              <a:t> all my counsel, and would none of my reproof:  26 I also will laugh at your calamity; I will mock when your fear cometh;  27 When your fear cometh as desolation, and your destruction cometh as a whirlwind; when distress and anguish cometh upon you.  28 Then shall they call upon me, but I will not answer; they shall seek me early, but they shall not find me:</a:t>
            </a:r>
          </a:p>
        </p:txBody>
      </p:sp>
    </p:spTree>
    <p:extLst>
      <p:ext uri="{BB962C8B-B14F-4D97-AF65-F5344CB8AC3E}">
        <p14:creationId xmlns:p14="http://schemas.microsoft.com/office/powerpoint/2010/main" val="1709511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321719"/>
            <a:ext cx="1122218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6:17-18   Wherefore come out from among them, and be ye separate,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and touch not the unclean thing; and I will receive you,  18 And will be a Father unto you, and ye shall be my sons and daughters,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Almighty.</a:t>
            </a:r>
          </a:p>
        </p:txBody>
      </p:sp>
    </p:spTree>
    <p:extLst>
      <p:ext uri="{BB962C8B-B14F-4D97-AF65-F5344CB8AC3E}">
        <p14:creationId xmlns:p14="http://schemas.microsoft.com/office/powerpoint/2010/main" val="213848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1656" y="662544"/>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16:15   And he said unto them, Go ye into all the world, and preach the gospel to every creature.</a:t>
            </a:r>
          </a:p>
        </p:txBody>
      </p:sp>
    </p:spTree>
    <p:extLst>
      <p:ext uri="{BB962C8B-B14F-4D97-AF65-F5344CB8AC3E}">
        <p14:creationId xmlns:p14="http://schemas.microsoft.com/office/powerpoint/2010/main" val="2743294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3324</Words>
  <Application>Microsoft Office PowerPoint</Application>
  <PresentationFormat>Widescreen</PresentationFormat>
  <Paragraphs>140</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cp:revision>
  <dcterms:created xsi:type="dcterms:W3CDTF">2019-08-31T20:33:16Z</dcterms:created>
  <dcterms:modified xsi:type="dcterms:W3CDTF">2019-09-27T18:04:52Z</dcterms:modified>
</cp:coreProperties>
</file>