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19" r:id="rId3"/>
    <p:sldId id="619" r:id="rId4"/>
    <p:sldId id="637" r:id="rId5"/>
    <p:sldId id="644" r:id="rId6"/>
    <p:sldId id="711" r:id="rId7"/>
    <p:sldId id="645" r:id="rId8"/>
    <p:sldId id="646" r:id="rId9"/>
    <p:sldId id="648" r:id="rId10"/>
    <p:sldId id="649" r:id="rId11"/>
    <p:sldId id="652" r:id="rId12"/>
    <p:sldId id="653" r:id="rId13"/>
    <p:sldId id="655" r:id="rId14"/>
    <p:sldId id="656" r:id="rId15"/>
    <p:sldId id="657" r:id="rId16"/>
    <p:sldId id="658" r:id="rId17"/>
    <p:sldId id="659" r:id="rId18"/>
    <p:sldId id="661" r:id="rId19"/>
    <p:sldId id="662" r:id="rId20"/>
    <p:sldId id="663" r:id="rId21"/>
    <p:sldId id="664" r:id="rId22"/>
    <p:sldId id="665" r:id="rId23"/>
    <p:sldId id="666" r:id="rId24"/>
    <p:sldId id="667" r:id="rId25"/>
    <p:sldId id="668" r:id="rId26"/>
    <p:sldId id="669" r:id="rId27"/>
    <p:sldId id="670" r:id="rId28"/>
    <p:sldId id="671" r:id="rId29"/>
    <p:sldId id="672" r:id="rId30"/>
    <p:sldId id="673" r:id="rId31"/>
    <p:sldId id="674" r:id="rId32"/>
    <p:sldId id="676" r:id="rId33"/>
    <p:sldId id="677" r:id="rId34"/>
    <p:sldId id="678" r:id="rId35"/>
    <p:sldId id="680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b="12478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62347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5:8-9   Remove thy way far from her, and come not nigh the door of her house:  9 Lest thou give thine honour unto others, and thy years unto the cruel: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39348A-9CFF-4823-AED9-0B6D9F672769}"/>
              </a:ext>
            </a:extLst>
          </p:cNvPr>
          <p:cNvSpPr/>
          <p:nvPr/>
        </p:nvSpPr>
        <p:spPr>
          <a:xfrm>
            <a:off x="216131" y="208655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29:4   The king by judgment </a:t>
            </a:r>
            <a:r>
              <a:rPr lang="en-US" sz="6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establisheth</a:t>
            </a:r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 the land: but he that receiveth gifts overthroweth it.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3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66485"/>
            <a:ext cx="11762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29:5   A man that flattereth his neighbour </a:t>
            </a:r>
            <a:r>
              <a:rPr lang="en-US" sz="8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spreadeth</a:t>
            </a:r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 a net for his feet.</a:t>
            </a:r>
            <a:endParaRPr lang="en-US" sz="8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3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225609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Psalm 5:9   For there is no faithfulness in their mouth; their inward part is very wickedness; their throat is an open sepulchre; they flatter with their tongue.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98201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Psalm 12:2   They speak vanity every one with his neighbour: with flattering lips and with a double heart do they speak.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13777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29:6   In the transgression of an evil man there is a snare: but the righteous doth sing and rejoice.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9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9917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5:22   His own iniquities shall take the wicked himself, and he shall be holden with the cords of his sins.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0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87514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29:7   The righteous considereth the cause of the poor: but the wicked regardeth not to know it.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5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7151"/>
            <a:ext cx="117625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600" b="1" dirty="0">
                <a:solidFill>
                  <a:prstClr val="white"/>
                </a:solidFill>
                <a:latin typeface="Georgia" panose="02040502050405020303" pitchFamily="18" charset="0"/>
              </a:rPr>
              <a:t>Job 29:14-17   I put on righteousness, and it clothed me: my judgment was as a robe and a diadem.  15 I was eyes to the blind, and feet was I to the lame.  16 I was a father to the poor: and the cause which I knew not I searched out.  17 And I brake the jaws of the wicked, and plucked the spoil out of his teeth.</a:t>
            </a:r>
            <a:endParaRPr lang="en-US" sz="4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8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675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prstClr val="white"/>
                </a:solidFill>
                <a:latin typeface="Georgia" panose="02040502050405020303" pitchFamily="18" charset="0"/>
              </a:rPr>
              <a:t>Job 31:19-22   If I have seen any perish for want of clothing, or any poor without covering;  20 If his loins have not blessed me, and if he were not warmed with the fleece of my sheep;  21 If I have lifted up my hand against the fatherless, when I saw my help in the gate:  22 Then let mine arm fall from my shoulder blade, and mine arm be broken from the bone.</a:t>
            </a:r>
            <a:endParaRPr lang="en-US" sz="4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0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28491"/>
            <a:ext cx="12192000" cy="159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96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SERMON TITLE</a:t>
            </a:r>
            <a:endParaRPr lang="en-US" sz="8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2920"/>
            <a:ext cx="12192000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800" b="1" dirty="0" smtClean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Proverbs</a:t>
            </a:r>
          </a:p>
          <a:p>
            <a:pPr algn="ctr">
              <a:lnSpc>
                <a:spcPct val="107000"/>
              </a:lnSpc>
            </a:pPr>
            <a:r>
              <a:rPr lang="en-US" sz="8800" b="1" dirty="0" smtClean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29</a:t>
            </a:r>
            <a:endParaRPr lang="en-US" sz="6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8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145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29:8   Scornful men bring a city into a snare: but wise men turn away wrath.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88730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James 3:5-6   Even so the tongue is a little member, and boasteth great things. Behold, how great a matter a little fire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kindleth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!  6 And the tongue is a fire, a world of iniquity: so is the tongue among our members, that it defileth the whole body, and setteth on fire the course of nature; and it is set on fire of hell.</a:t>
            </a:r>
            <a:endParaRPr lang="en-US" sz="4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06386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29:9   If a wise man contendeth with a foolish man, whether he rage or laugh, there is no rest.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8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1985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Ecclesiastes 10:12-14   The words of a wise man's mouth are gracious; but the lips of a fool will swallow up himself.  13 The beginning of the words of his mouth is foolishness: and the end of his talk is mischievous madness.  14 A fool also is full of words: a man cannot tell what shall be; and what shall be after him, who can tell him?</a:t>
            </a:r>
            <a:endParaRPr lang="en-US" sz="4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96589"/>
            <a:ext cx="11762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29:10   The bloodthirsty hate the upright: but the just seek his soul.</a:t>
            </a:r>
            <a:endParaRPr lang="en-US" sz="8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7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Genesis 4:8   And Cain talked with Abel his brother: and it came to pass, when they were in the field, that Cain rose up against Abel his brother, and slew him.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2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27891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29:11   A fool uttereth all his mind: but a wise man keepeth it in till afterwards.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74441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12:23   A prudent man concealeth knowledge: but the heart of fools </a:t>
            </a:r>
            <a:r>
              <a:rPr lang="en-US" sz="60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proclaimeth</a:t>
            </a:r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 foolishness.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82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2212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15:28   The heart of the righteous studieth to answer: but the mouth of the wicked poureth out evil things.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4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145"/>
            <a:ext cx="11762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29:12   If a ruler hearken to lies, all his servants are wicked.</a:t>
            </a:r>
            <a:endParaRPr lang="en-US" sz="8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3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29917"/>
            <a:ext cx="11762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0" b="1" dirty="0">
                <a:solidFill>
                  <a:schemeClr val="bg1"/>
                </a:solidFill>
                <a:latin typeface="Georgia" panose="02040502050405020303" pitchFamily="18" charset="0"/>
              </a:rPr>
              <a:t>Proverbs 29:1   He, that being often reproved hardeneth his neck, shall suddenly be destroyed, and that without remedy.</a:t>
            </a:r>
            <a:endParaRPr lang="en-US" sz="7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0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51179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20:8   A king that sitteth in the throne of judgment scattereth away all evil with his eyes.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83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534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29:13   The poor and the deceitful man meet together: the LORD </a:t>
            </a:r>
            <a:r>
              <a:rPr lang="en-US" sz="72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lighteneth</a:t>
            </a:r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 both their eyes.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4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04978"/>
            <a:ext cx="11762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22:2   The rich and poor meet together: the LORD is the maker of them all.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76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1985"/>
            <a:ext cx="11762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29:14   The king that faithfully judgeth the poor, his throne shall be established for ever.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2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25068"/>
            <a:ext cx="11762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74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29:15   The rod and reproof give wisdom: but a child left to himself bringeth his mother to shame.</a:t>
            </a:r>
            <a:endParaRPr kumimoji="0" lang="en-US" sz="7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91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29:16   When the wicked are multiplied, transgression increaseth: but the righteous shall see their fall.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32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22212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29:17   Correct thy son, and he shall give thee rest; yea, he shall give delight unto thy soul.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6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0145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29:18   Where there is no vision, the people perish: but he that keepeth the law, happy is he.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51179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29:19   A servant will not be corrected by words: for though he understand he will not answer.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97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534"/>
            <a:ext cx="1176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29:20   Seest thou a man that is hasty in his words? there is more hope of a fool than of him.</a:t>
            </a:r>
            <a:endParaRPr lang="en-US" sz="72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5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55464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2 Chronicles 36:13   And he also rebelled against king Nebuchadnezzar, who had made him swear by God: but he stiffened his neck, and hardened his heart from turning unto the LORD God of Israel.</a:t>
            </a:r>
            <a:endParaRPr lang="en-US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04978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29:21   He that delicately bringeth up his servant from a child shall have him become his son at the length.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05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1985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29:22   An angry man stirreth up strife, and a furious man aboundeth in transgression.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79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25068"/>
            <a:ext cx="11762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7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29:23   A man's pride shall bring him low: but honour shall uphold the humble in spirit.</a:t>
            </a:r>
            <a:endParaRPr lang="en-US" sz="7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67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29:24   Whoso is partner with a thief hateth his own soul: he heareth cursing, and bewrayeth it not.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01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29:25   The fear of man bringeth a snare: but whoso putteth his trust in the LORD shall be safe.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2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29:26   Many seek the ruler's favour; but every man's judgment cometh from the LORD.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54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72090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29:27   An unjust man is an abomination to the just: and he that is upright in the way is abomination to the wicked.</a:t>
            </a:r>
          </a:p>
        </p:txBody>
      </p:sp>
    </p:spTree>
    <p:extLst>
      <p:ext uri="{BB962C8B-B14F-4D97-AF65-F5344CB8AC3E}">
        <p14:creationId xmlns:p14="http://schemas.microsoft.com/office/powerpoint/2010/main" val="15720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131" y="104973"/>
            <a:ext cx="11762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6:12-15   A naughty person, a wicked man, walketh with a froward mouth.  13 He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winketh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 with his eyes, he speaketh with his feet, he teacheth with his fingers;  14 </a:t>
            </a:r>
            <a:r>
              <a:rPr lang="en-US" sz="4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Frowardness</a:t>
            </a:r>
            <a:r>
              <a:rPr lang="en-US" sz="4400" b="1" dirty="0">
                <a:solidFill>
                  <a:prstClr val="white"/>
                </a:solidFill>
                <a:latin typeface="Georgia" panose="02040502050405020303" pitchFamily="18" charset="0"/>
              </a:rPr>
              <a:t> is in his heart, he deviseth mischief continually; he soweth discord.  15 Therefore shall his calamity come suddenly; suddenly shall he be broken without remedy.</a:t>
            </a:r>
            <a:endParaRPr lang="en-US" sz="4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5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131" y="129036"/>
            <a:ext cx="117625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29:2   When the righteous are in authority, the people rejoice: but when the wicked beareth rule, the people mourn.</a:t>
            </a:r>
            <a:endParaRPr lang="en-US" sz="6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38306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Esther 8:15   And Mordecai went out from the presence of the king in royal apparel of blue and white, and with a great crown of gold, and with a garment of fine linen and purple: and the city of </a:t>
            </a:r>
            <a:r>
              <a:rPr lang="en-US" sz="5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Shushan</a:t>
            </a:r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 rejoiced and was glad.</a:t>
            </a:r>
            <a:endParaRPr lang="en-US" sz="5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4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40882"/>
            <a:ext cx="11762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29:3   Whoso loveth wisdom rejoiceth his father: but he that keepeth company with harlots spendeth his substance.</a:t>
            </a:r>
            <a:endParaRPr lang="en-US" sz="60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701" y="6395543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</a:rPr>
              <a:t>True Words Christian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131" y="163473"/>
            <a:ext cx="1176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prstClr val="white"/>
                </a:solidFill>
                <a:latin typeface="Georgia" panose="02040502050405020303" pitchFamily="18" charset="0"/>
              </a:rPr>
              <a:t>Proverbs 23:24-25   The father of the righteous shall greatly rejoice: and he that begetteth a wise child shall have joy of him.  25 Thy father and thy mother shall be glad, and she that bare thee shall rejoice.</a:t>
            </a:r>
            <a:endParaRPr lang="en-US" sz="5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7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80651</TotalTime>
  <Words>1447</Words>
  <Application>Microsoft Office PowerPoint</Application>
  <PresentationFormat>Widescreen</PresentationFormat>
  <Paragraphs>91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root</cp:lastModifiedBy>
  <cp:revision>595</cp:revision>
  <cp:lastPrinted>2020-01-28T17:57:24Z</cp:lastPrinted>
  <dcterms:created xsi:type="dcterms:W3CDTF">2019-08-31T20:33:16Z</dcterms:created>
  <dcterms:modified xsi:type="dcterms:W3CDTF">2022-09-21T19:39:34Z</dcterms:modified>
</cp:coreProperties>
</file>