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9" r:id="rId17"/>
    <p:sldId id="661" r:id="rId18"/>
    <p:sldId id="662" r:id="rId19"/>
    <p:sldId id="663" r:id="rId20"/>
    <p:sldId id="712" r:id="rId21"/>
    <p:sldId id="713" r:id="rId22"/>
    <p:sldId id="714" r:id="rId23"/>
    <p:sldId id="715" r:id="rId24"/>
    <p:sldId id="716" r:id="rId25"/>
    <p:sldId id="717" r:id="rId26"/>
    <p:sldId id="718" r:id="rId27"/>
    <p:sldId id="719" r:id="rId28"/>
    <p:sldId id="720" r:id="rId29"/>
    <p:sldId id="721" r:id="rId30"/>
    <p:sldId id="722" r:id="rId31"/>
    <p:sldId id="723" r:id="rId32"/>
    <p:sldId id="724" r:id="rId3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40:1   To the chief Musician, A Psalm of David. I waited patiently for the LORD; and he inclined unto me, and heard my cry.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1605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1:5   If any of you lack wisdom, let him ask of God, that giveth to all men liberally, and upbraideth not; and it shall be given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3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1:6   But let him ask in faith, nothing wavering. For he that wavereth is like a wave of the sea driven with the wind and tossed.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33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1:7-8   For let not that man think that he shall receive any thing of the Lord.  8 A double minded man is unstable in all his ways.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4:7-8   Submit yourselves therefore to God. Resist the devil, and he will flee from you.  8 Draw nigh to God, and he will draw nigh to you. Cleanse your hands, ye sinners; and purify your hearts, ye double minded.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1:9-10   Let the brother of low degree rejoice in that he is exalted:  10 But the rich, in that he is made low: because as the flower of the grass he shall pass away.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1:11   For the sun is no sooner risen with a burning heat, but it withereth the grass, and the flower thereof falleth, and the grace of the fashion of it perisheth: so also shall the rich man fade away in his ways.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4087"/>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1:12   Blessed is the man that endureth temptation: for when he is tried, he shall receive the crown of life, which the Lord hath promised to them that love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2:10   Fear none of those things which thou shalt suffer: behold, the devil shall cast some of you into prison, that ye may be tried; and ye shall have tribulation ten days: be thou faithful unto death, and I will give thee a crown of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James 1:13-14   Let no man say when he is tempted, I am tempted of God: for God cannot be tempted with evil, neither tempteth he any man:  14 But every man is tempted, when he is drawn away of his own lust, and enticed.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49069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945128"/>
            <a:ext cx="10443410" cy="1469248"/>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James Chapter 1</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1:15-16   Then when lust hath conceived, it bringeth forth sin: and sin, when it is finished, bringeth forth death.  16 Do not err, my beloved brethren.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4464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06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1:17   Every good gift and every perfect gift is from above, and cometh down from the Father of lights, with whom is no variableness, neither shadow of turning.</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496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1:18   Of his own will begat he us with the word of truth, that we should be a kind of firstfruits of his creatures.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6451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1:12-14   That we should be to the praise of his glory, who first trusted in Christ.  13 In whom ye also trusted, after that ye heard the word of truth, the gospel of your salvation: in whom also after that ye believed, ye were sealed with that holy Spirit of promise,  14 Which is the earnest of our inheritance until the redemption of the purchased possession, unto the praise of his glory.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0978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1:19-20   Wherefore, my beloved brethren, let every man be swift to hear, slow to speak, slow to wrath:  20 For the wrath of man worketh not the righteousness of God.</a:t>
            </a:r>
          </a:p>
        </p:txBody>
      </p:sp>
    </p:spTree>
    <p:extLst>
      <p:ext uri="{BB962C8B-B14F-4D97-AF65-F5344CB8AC3E}">
        <p14:creationId xmlns:p14="http://schemas.microsoft.com/office/powerpoint/2010/main" val="1337599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1:21   Wherefore lay apart all filthiness and superfluity of naughtiness, and receive with meekness the engrafted word, which is able to save your souls.</a:t>
            </a:r>
          </a:p>
        </p:txBody>
      </p:sp>
    </p:spTree>
    <p:extLst>
      <p:ext uri="{BB962C8B-B14F-4D97-AF65-F5344CB8AC3E}">
        <p14:creationId xmlns:p14="http://schemas.microsoft.com/office/powerpoint/2010/main" val="53929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06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1:22   But be ye doers of the word, and not hearers only, deceiving your own selves.</a:t>
            </a:r>
          </a:p>
        </p:txBody>
      </p:sp>
    </p:spTree>
    <p:extLst>
      <p:ext uri="{BB962C8B-B14F-4D97-AF65-F5344CB8AC3E}">
        <p14:creationId xmlns:p14="http://schemas.microsoft.com/office/powerpoint/2010/main" val="2974609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4:17   Therefore to him that knoweth to do good, and doeth it not, to him it is sin.</a:t>
            </a:r>
          </a:p>
        </p:txBody>
      </p:sp>
    </p:spTree>
    <p:extLst>
      <p:ext uri="{BB962C8B-B14F-4D97-AF65-F5344CB8AC3E}">
        <p14:creationId xmlns:p14="http://schemas.microsoft.com/office/powerpoint/2010/main" val="2296992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1:23-24   For if any be a hearer of the word, and not a doer, he is like unto a man beholding his natural face in a glass:  24 For he beholdeth himself, and goeth his way, and straightway forgetteth what manner of man he was.</a:t>
            </a:r>
          </a:p>
        </p:txBody>
      </p:sp>
    </p:spTree>
    <p:extLst>
      <p:ext uri="{BB962C8B-B14F-4D97-AF65-F5344CB8AC3E}">
        <p14:creationId xmlns:p14="http://schemas.microsoft.com/office/powerpoint/2010/main" val="627453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1:25   But whoso looketh into the perfect law of liberty, and continueth therein, he being not a forgetful hearer, but a doer of the work, this man shall be blessed in his deed.</a:t>
            </a:r>
          </a:p>
        </p:txBody>
      </p:sp>
    </p:spTree>
    <p:extLst>
      <p:ext uri="{BB962C8B-B14F-4D97-AF65-F5344CB8AC3E}">
        <p14:creationId xmlns:p14="http://schemas.microsoft.com/office/powerpoint/2010/main" val="3917314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James 1:1   James, a servant of God and of the Lord Jesus Christ, to the twelve tribes which are scattered abroad, greeting.</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06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1:26   If any man among you seem to be religious, and bridleth not his tongue, but deceiveth his own heart, this man's religion is vain.</a:t>
            </a:r>
          </a:p>
        </p:txBody>
      </p:sp>
    </p:spTree>
    <p:extLst>
      <p:ext uri="{BB962C8B-B14F-4D97-AF65-F5344CB8AC3E}">
        <p14:creationId xmlns:p14="http://schemas.microsoft.com/office/powerpoint/2010/main" val="3712184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Malachi 2:13   And this have ye done again, covering the altar of the LORD with tears, with weeping, and with crying out, insomuch that he regardeth not the offering any more, or receiveth it with good will at your hand.</a:t>
            </a:r>
          </a:p>
        </p:txBody>
      </p:sp>
    </p:spTree>
    <p:extLst>
      <p:ext uri="{BB962C8B-B14F-4D97-AF65-F5344CB8AC3E}">
        <p14:creationId xmlns:p14="http://schemas.microsoft.com/office/powerpoint/2010/main" val="1509521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1:27   Pure religion and undefiled before God and the Father is this, To visit the fatherless and widows in their affliction, and to keep himself unspotted from the world.</a:t>
            </a:r>
          </a:p>
        </p:txBody>
      </p:sp>
    </p:spTree>
    <p:extLst>
      <p:ext uri="{BB962C8B-B14F-4D97-AF65-F5344CB8AC3E}">
        <p14:creationId xmlns:p14="http://schemas.microsoft.com/office/powerpoint/2010/main" val="3218603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Matthew 10:2-4   Now the names of the twelve apostles are these; The first, Simon, who is called Peter, and Andrew his brother; James the son of Zebedee, and John his brother;  3 Philip, and Bartholomew; Thomas, and Matthew the publican; James the son of Alphaeus, and Lebbaeus, whose surname was Thaddaeus;  4 Simon the Canaanite, and Judas Iscariot, who also betrayed him.</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1:17-19   Neither went I up to Jerusalem to them which were apostles before me; but I went into Arabia, and returned again unto Damascus.  18 Then after three years I went up to Jerusalem to see Peter, and abode with him fifteen days.  19 But other of the apostles saw I none, save James the Lord's brother.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1:2-3   My brethren, count it all joy when ye fall into divers temptations;  3 Knowing this, that the trying of your faith worketh patience.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Genesis 22:1-2   And it came to pass after these things, that God did tempt Abraham, and said unto him, Abraham: and he said, Behold, here I am.  2 And he said, Take now thy son, thine only son Isaac, whom thou lovest, and get thee into the land of Moriah; and offer him there for a burnt offering upon one of the mountains which I will tell thee of.</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6:22-23   Blessed are ye, when men shall hate you, and when they shall separate you from their company, and shall reproach you, and cast out your name as evil, for the Son of man's sake.  23 Rejoice ye in that day, and leap for joy: for, behold, your reward is great in heaven: for in the like manner did their fathers unto the prophets.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1:4   But let patience have her perfect work, that ye may be perfect and entire, wanting nothing.</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82177</TotalTime>
  <Words>1386</Words>
  <Application>Microsoft Office PowerPoint</Application>
  <PresentationFormat>Widescreen</PresentationFormat>
  <Paragraphs>62</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637</cp:revision>
  <cp:lastPrinted>2020-01-28T17:57:24Z</cp:lastPrinted>
  <dcterms:created xsi:type="dcterms:W3CDTF">2019-08-31T20:33:16Z</dcterms:created>
  <dcterms:modified xsi:type="dcterms:W3CDTF">2022-11-08T12:19:18Z</dcterms:modified>
</cp:coreProperties>
</file>