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9" r:id="rId17"/>
    <p:sldId id="661" r:id="rId18"/>
    <p:sldId id="662" r:id="rId19"/>
    <p:sldId id="663" r:id="rId20"/>
    <p:sldId id="712" r:id="rId21"/>
    <p:sldId id="713" r:id="rId2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3:7-8   For every kind of beasts, and of birds, and of serpents, and of things in the sea, is tamed, and hath been tamed of mankind:  8 But the tongue can no man tame; it is an unruly evil, full of deadly poison.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1605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Corinthians 15:45   And so it is written, The first man Adam was made a living soul; the last Adam was made a quickening spirit.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3:38   Which was the son of Enos, which was the son of Seth, which was the son of Adam, which was the son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33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3:9-10   Therewith bless we God, even the Father; and therewith curse we men, which are made after the similitude of God.  10 Out of the same mouth proceedeth blessing and cursing. My brethren, these things ought not so to be.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3:11-12   Doth a fountain send forth at the same place sweet water and bitter?  12 Can the fig tree, my brethren, bear olive berries? either a vine, figs? so can no fountain both yield salt water and fresh.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3:13   Who is a wise man and endued with knowledge among you? let him shew out of a good conversation his works with meekness of wisdom.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3:14   But if ye have bitter envying and strife in your hearts, glory not, and lie not against the truth.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4087"/>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3:15   This wisdom descendeth not from above, but is earthly, sensual, devilish.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3:16   For where envying and strife is, there is confusion and every evil work.</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3:17   But the wisdom that is from above is first pure, then peaceable, gentle, and easy to be intreated, full of mercy and good fruits, without partiality, and without hypocrisy.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49069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945128"/>
            <a:ext cx="10443410" cy="1541319"/>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James Chapter </a:t>
            </a: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3</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3300" b="1" dirty="0">
                <a:solidFill>
                  <a:prstClr val="white"/>
                </a:solidFill>
                <a:latin typeface="Georgia" panose="02040502050405020303" pitchFamily="18" charset="0"/>
              </a:rPr>
              <a:t>Matthew 24:29-31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  31 And he shall send his angels with a great sound of a trumpet, and they shall gather together his elect from the four winds, from one end of heaven to the other.</a:t>
            </a:r>
            <a:endParaRPr lang="en-US" sz="3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44649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061"/>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James 3:18   And the fruit of righteousness is sown in peace of them that make peace.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496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3785652"/>
          </a:xfrm>
          <a:prstGeom prst="rect">
            <a:avLst/>
          </a:prstGeom>
        </p:spPr>
        <p:txBody>
          <a:bodyPr wrap="square">
            <a:spAutoFit/>
          </a:bodyPr>
          <a:lstStyle/>
          <a:p>
            <a:pPr algn="just"/>
            <a:r>
              <a:rPr lang="en-US" sz="6000" b="1" dirty="0">
                <a:solidFill>
                  <a:schemeClr val="bg1"/>
                </a:solidFill>
                <a:latin typeface="Georgia" panose="02040502050405020303" pitchFamily="18" charset="0"/>
              </a:rPr>
              <a:t>James 3:1   My brethren, be not many masters, knowing that we shall receive the greater condemnation.</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Matthew 7:1-2   Judge not, that ye be not judged.  2 For with what judgment ye judge, ye shall be judged: and with what measure ye mete, it shall be measured to you again.</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James 3:2   For in many things we offend all. If any man offend not in word, the same is a perfect man, and able also to bridle the whole body.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3:3   Behold, we put bits in the horses' mouths, that they may obey us; and we turn about their whole body.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3:4   Behold also the ships, which though they be so great, and are driven of fierce winds, yet are they turned about with a very small helm, whithersoever the governor listeth.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James 3:5   Even so the tongue is a little member, and boasteth great things. Behold, how great a matter a little fire kindleth!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James 3:6   And the tongue is a fire, a world of iniquity: so is the tongue among our members, that it defileth the whole body, and setteth on fire the course of nature; and it is set on fire of hell.</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82432</TotalTime>
  <Words>782</Words>
  <Application>Microsoft Office PowerPoint</Application>
  <PresentationFormat>Widescreen</PresentationFormat>
  <Paragraphs>40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641</cp:revision>
  <cp:lastPrinted>2020-01-28T17:57:24Z</cp:lastPrinted>
  <dcterms:created xsi:type="dcterms:W3CDTF">2019-08-31T20:33:16Z</dcterms:created>
  <dcterms:modified xsi:type="dcterms:W3CDTF">2022-11-16T20:50:39Z</dcterms:modified>
</cp:coreProperties>
</file>