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3:28   Therefore we conclude that a man is justified by faith without the deeds of the law.</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4:5   But to him that worketh not, but believeth on him that justifieth the ungodly, his faith is counted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9:11   (For the children being not yet born, neither having done any good or evil, that the purpose of God according to election might stand, not of works, but of him that calleth;)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9:16   So then it is not of him that willeth, nor of him that runneth, but of God that sheweth mercy.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1:9   Who hath saved us, and called us with an holy calling, not according to our works, but according to his own purpose and grace, which was given us in Christ Jesus before the world began,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Timothy 1:12-13   And I thank Christ Jesus our Lord, who hath enabled me, for that he counted me faithful, putting me into the ministry;  13 Who was before a blasphemer, and a persecutor, and injurious: but I obtained mercy, because I did it ignorantly in unbelief.</a:t>
            </a: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Titus 2:3-5   The aged women likewise, that they be in behaviour as becometh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12:24   And David comforted Bath-sheba his wife, and went in unto her, and lay with her: and she bare a son, and he called his name Solomon: and the LORD loved him.</a:t>
            </a: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Chronicles 22:9-10   Behold, a son shall be born to thee, who shall be a man of rest; and I will give him rest from all his enemies round about: for his name shall be Solomon, and I will give peace and quietness unto Israel in his days.  10 He shall build an house for my name; and he shall be my son, and I will be his father; and I will establish the throne of his kingdom over Israel for ever.</a:t>
            </a: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8515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439580"/>
            <a:ext cx="1044341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So Close To Being Saved</a:t>
            </a:r>
            <a:endPar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114069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Luke 8:11   Now the parable is this: The seed is the word of God.</a:t>
            </a:r>
            <a:endParaRPr lang="en-US" sz="8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Luke 8:12   Those by the way side are they that hear; then cometh the devil, and taketh away the word out of their hearts, lest they should believe and be saved.</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Titus 3:4-6   But after that the kindness and love of God our Saviour toward man appeared,  5 Not by works of righteousness which we have done, but according to his mercy he saved us, by the washing of regeneration, and renewing of the Holy Ghost;  6 Which he shed on us abundantly through Jesus Christ our Saviour;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9:20   If I justify myself, mine own mouth shall condemn me: if I say, I am perfect, it shall also prove me perverse.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25:4   How then can man be justified with God? or how can he be clean that is born of a woman?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143:2   And enter not into judgment with thy servant: for in thy sight shall no man living be justified.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3:20   Therefore by the deeds of the law there shall no flesh be justified in his sight: for by the law is the knowledge of sin.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82575</TotalTime>
  <Words>865</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657</cp:revision>
  <cp:lastPrinted>2020-01-28T17:57:24Z</cp:lastPrinted>
  <dcterms:created xsi:type="dcterms:W3CDTF">2019-08-31T20:33:16Z</dcterms:created>
  <dcterms:modified xsi:type="dcterms:W3CDTF">2022-12-14T21:08:32Z</dcterms:modified>
</cp:coreProperties>
</file>