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6:23   For the wages of sin is death; but the gift of God is eternal life through Jesus Christ our Lord.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625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10:28   And I give unto them eternal life; and they shall never perish, neither shall any man pluck them out of my hand.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35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Romans 10:13   For whosoever shall call upon the name of the Lord shall be saved.</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“Dear Jesus, I know that I’m a sinner. I know that you died for all my sins. I know you paid for my sins already. Please save me now and forgive me. Thank you for the gift of everlasting life that I know I cannot lose. Amen.”</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2:30-32   Therefore being a prophet, and knowing that God had sworn with an oath to him, that of the fruit of his loins, according to the flesh, he would raise up Christ to sit on his throne;  31 He seeing this before spake of the resurrection of Christ, that his soul was not left in hell, neither his flesh did see corruption.  32 This Jesus hath God raised up, whereof we all are witnesses.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3013"/>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1 John 2:2   And he is the propitiation for our sins: and not for ours only, but also for the sins of the whole world.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Peter 2:21-24   For even hereunto were ye called: because Christ also suffered for us, leaving us an example, that ye should follow his steps:  22 Who did no sin, neither was guile found in his mouth:  23 Who, when he was reviled, reviled not again; when he suffered, he threatened not; but committed himself to him that judgeth righteously:  24 Who his own self bare our sins in his own body on the tree, that we, being dead to sins, should live unto righteousness: by whose stripes ye were healed.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7201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126440"/>
            <a:ext cx="10443410" cy="3352649"/>
          </a:xfrm>
          <a:prstGeom prst="rect">
            <a:avLst/>
          </a:prstGeom>
        </p:spPr>
        <p:txBody>
          <a:bodyPr wrap="square">
            <a:spAutoFit/>
          </a:bodyPr>
          <a:lstStyle/>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If You Died Today,</a:t>
            </a:r>
          </a:p>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You 100% Sure You Would Go To Heaven</a:t>
            </a:r>
            <a:endParaRPr lang="en-US" sz="4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Romans 3:23   For all have sinned, and come short of the glory of God;</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154984"/>
          </a:xfrm>
          <a:prstGeom prst="rect">
            <a:avLst/>
          </a:prstGeom>
        </p:spPr>
        <p:txBody>
          <a:bodyPr wrap="square">
            <a:spAutoFit/>
          </a:bodyPr>
          <a:lstStyle/>
          <a:p>
            <a:pPr algn="just"/>
            <a:r>
              <a:rPr lang="en-US" sz="8800" b="1" dirty="0">
                <a:solidFill>
                  <a:schemeClr val="bg1"/>
                </a:solidFill>
                <a:latin typeface="Georgia" panose="02040502050405020303" pitchFamily="18" charset="0"/>
              </a:rPr>
              <a:t>Romans 6:23a   For the wages of sin is death;</a:t>
            </a:r>
            <a:endParaRPr lang="en-US" sz="8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20:14-15   And death and hell were cast into the lake of fire. This is the second death.  15 And whosoever was not found written in the book of life was cast into the lake of fire.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burneth with fire and brimstone: which is the second death.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5:8   But God commendeth his love toward us, in that, while we were yet sinners, Christ died for us.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094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16:30-31   And brought them out, and said, Sirs, what must I do to be saved?  31 And they said, Believe on the Lord Jesus Christ, and thou shalt be saved, and thy house.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03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101888</TotalTime>
  <Words>701</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671</cp:revision>
  <cp:lastPrinted>2020-01-28T17:57:24Z</cp:lastPrinted>
  <dcterms:created xsi:type="dcterms:W3CDTF">2019-08-31T20:33:16Z</dcterms:created>
  <dcterms:modified xsi:type="dcterms:W3CDTF">2023-01-15T02:52:51Z</dcterms:modified>
</cp:coreProperties>
</file>