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735" r:id="rId35"/>
    <p:sldId id="736" r:id="rId36"/>
    <p:sldId id="737"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3:3   For this man was counted worthy of more glory than Moses, inasmuch as he who hath builded the house hath more honour than the house.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Zechariah 6:12-13   And speak unto him, saying, Thus speaketh the LORD of hosts, saying, Behold the man whose name is The BRANCH; and he shall grow up out of his place, and he shall build the temple of the LORD:  13 Even he shall build the temple of the LORD; and he shall bear the glory, and shall sit and rule upon his throne; and he shall be a priest upon his throne: and the counsel of peace shall be between them both.</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2:4-6   To whom coming, as unto a living stone, disallowed indeed of men, but chosen of God, and precious,  5 Ye also, as lively stones, are built up a spiritual house, an holy priesthood, to offer up spiritual sacrifices, acceptable to God by Jesus Christ.  6 Wherefore also it is contained in the scripture, Behold, I lay in Sion a chief corner stone, elect, precious: and he that believeth on him shall not be confounded.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Hebrews 3:4   For every house is builded by some man; but he that built all things is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3:5   And Moses verily was faithful in all his house, as a servant, for a testimony of those things which were to be spoken after;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24:45   Who then is a faithful and wise servant, whom his lord hath made ruler over his household, to give them meat in due season?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1:12   And I thank Christ Jesus our Lord, who hath enabled me, for that he counted me faithful, putting me into the ministry;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3:6   But Christ as a son over his own house; whose house are we, if we hold fast the confidence and the rejoicing of the hope firm unto the end.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16:18   And I say also unto thee, That thou art Peter, and upon this rock I will build my church; and the gates of hell shall not prevail against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Hebrews 3:7-11   Wherefore (as the Holy Ghost saith, To day if ye will hear his voice,  8 Harden not your hearts, as in the provocation, in the day of temptation in the wilderness:  9 When your fathers tempted me, proved me, and saw my works forty years.  10 Wherefore I was grieved with that generation, and said, They do alway err in their heart; and they have not known my ways.  11 So I sware in my wrath, They shall not enter into my rest.)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1409617"/>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Hebrews Chapter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3</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Psalm 95:7-11   For he is our God; and we are the people of his pasture, and the sheep of his hand. To day if ye will hear his voice,  8 Harden not your heart, as in the provocation, and as in the day of temptation in the wilderness:  9 When your fathers tempted me, proved me, and saw my work.  10 Forty years long was I grieved with this generation, and said, It is a people that do err in their heart, and they have not known my ways:  11 Unto whom I sware in my wrath that they should not enter into my rest.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14:20-22   And the LORD said, I have pardoned according to thy word:  21 But as truly as I live, all the earth shall be filled with the glory of the LORD.  22 Because all those men which have seen my glory, and my miracles, which I did in Egypt and in the wilderness, and have tempted me now these ten times, and have not hearkened to my voice;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14:23-24   Surely they shall not see the land which I sware unto their fathers, neither shall any of them that provoked me see it:  24 But my servant Caleb, because he had another spirit with him, and hath followed me fully, him will I bring into the land whereinto he went; and his seed shall possess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3:12   Take heed, brethren, lest there be in any of you an evil heart of unbelief, in departing from the living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7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3:13   But exhort one another daily, while it is called To day; lest any of you be hardened through the deceitfulness of sin.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666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Hebrews 3:14-15   For we are made partakers of Christ, if we hold the beginning of our confidence stedfast unto the end;  15 While it is said, To day if ye will hear his voice, harden not your hearts, as in the provocation.</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318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11:4   For it came to pass, when Solomon was old, that his wives turned away his heart after other gods: and his heart was not perfect with the LORD his God, as was the heart of David his father.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6685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1:12   Blessed is the man that endureth temptation: for when he is tried, he shall receive the crown of life, which the Lord hath promised to them that love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218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2:10   Fear none of those things which thou shalt suffer: behold, the devil shall cast some of you into prison, that ye may be tried; and ye shall have tribulation ten days: be thou faithful unto death, and I will give thee a crown of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956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2 John 8   Look to yourselves, that we lose not those things which we have wrought, but that we receive a full reward.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953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918"/>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Hebrews 3:1   Wherefore, holy brethren, partakers of the heavenly calling, consider the Apostle and High Priest of our profession, Christ Jesus;</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Corinthians 3:11-13   For other foundation can no man lay than that is laid, which is Jesus Christ.  12 Now if any man build upon this foundation gold, silver, precious stones, wood, hay, stubble;  13 Every man's work shall be made manifest: for the day shall declare it, because it shall be revealed by fire; and the fire shall try every man's work of what sort it is.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54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3:14-15   If any man's work abide which he hath built thereupon, he shall receive a reward.  15 If any man's work shall be burned, he shall suffer loss: but he himself shall be saved; yet so as by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0712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7926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3:16   For some, when they had heard, did provoke: howbeit not all that came out of Egypt by Moses.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41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Numbers 14:11-12   And the LORD said unto Moses, How long will this people provoke me? and how long will it be ere they believe me, for all the signs which I have shewed among them?  12 I will smite them with the pestilence, and disinherit them, and will make of thee a greater nation and mightier than they.</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8656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Hebrews 3:17-19   But with whom was he grieved forty years? was it not with them that had sinned, whose carcases fell in the wilderness?  18 And to whom sware he that they should not enter into his rest, but to them that believed not?  19 So we see that they could not enter in because of unbelief.</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4615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2 Timothy 2:10-13   Therefore I endure all things for the elect's sakes, that they may also obtain the salvation which is in Christ Jesus with eternal glory.  11 It is a faithful saying: For if we be dead with him, we shall also live with him:  12 If we suffer, we shall also reign with him: if we deny him, he also will deny us:  13 If we believe not, yet he abideth faithful: he cannot deny himself.</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2931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2 Timothy 1:9   Who hath saved us, and called us with an holy calling, not according to our works, but according to his own purpose and grace, which was given us in Christ Jesus before the world began,</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1:2   Unto the church of God which is at Corinth, to them that are sanctified in Christ Jesus, called to be saints, with all that in every place call upon the name of Jesus Christ our Lord, both theirs and ours: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Hebrews 3:2   Who was faithful to him that appointed him, as also Moses was faithful in all his house.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12:4-5   And the LORD spake suddenly unto Moses, and unto Aaron, and unto Miriam, Come out ye three unto the tabernacle of the congregation. And they three came out.  5 And the LORD came down in the pillar of the cloud, and stood in the door of the tabernacle, and called Aaron and Miriam: and they both came forth.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12:6-7   And he said, Hear now my words: If there be a prophet among you, I the LORD will make myself known unto him in a vision, and will speak unto him in a dream.  7 My servant Moses is not so, who is faithful in all mine house.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4:5   Behold, I have taught you statutes and judgments, even as the LORD my God commanded me, that ye should do so in the land whither ye go to possess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96743</TotalTime>
  <Words>1892</Words>
  <Application>Microsoft Office PowerPoint</Application>
  <PresentationFormat>Widescreen</PresentationFormat>
  <Paragraphs>70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670</cp:revision>
  <cp:lastPrinted>2020-01-28T17:57:24Z</cp:lastPrinted>
  <dcterms:created xsi:type="dcterms:W3CDTF">2019-08-31T20:33:16Z</dcterms:created>
  <dcterms:modified xsi:type="dcterms:W3CDTF">2023-01-22T02:46:23Z</dcterms:modified>
</cp:coreProperties>
</file>