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3" r:id="rId2"/>
    <p:sldId id="319" r:id="rId3"/>
    <p:sldId id="499" r:id="rId4"/>
    <p:sldId id="500" r:id="rId5"/>
    <p:sldId id="501" r:id="rId6"/>
    <p:sldId id="502" r:id="rId7"/>
    <p:sldId id="503" r:id="rId8"/>
    <p:sldId id="504" r:id="rId9"/>
    <p:sldId id="505" r:id="rId10"/>
    <p:sldId id="507" r:id="rId11"/>
    <p:sldId id="508" r:id="rId12"/>
    <p:sldId id="509" r:id="rId13"/>
    <p:sldId id="510" r:id="rId14"/>
    <p:sldId id="511" r:id="rId15"/>
    <p:sldId id="512" r:id="rId16"/>
    <p:sldId id="513" r:id="rId17"/>
    <p:sldId id="514" r:id="rId18"/>
    <p:sldId id="515" r:id="rId19"/>
    <p:sldId id="516" r:id="rId20"/>
    <p:sldId id="517" r:id="rId21"/>
    <p:sldId id="518" r:id="rId22"/>
    <p:sldId id="519" r:id="rId23"/>
    <p:sldId id="520" r:id="rId24"/>
    <p:sldId id="506" r:id="rId25"/>
    <p:sldId id="521" r:id="rId26"/>
    <p:sldId id="522" r:id="rId27"/>
    <p:sldId id="523" r:id="rId28"/>
    <p:sldId id="524" r:id="rId29"/>
    <p:sldId id="525" r:id="rId30"/>
    <p:sldId id="526" r:id="rId31"/>
    <p:sldId id="527" r:id="rId32"/>
    <p:sldId id="528" r:id="rId33"/>
    <p:sldId id="529" r:id="rId34"/>
    <p:sldId id="531" r:id="rId35"/>
    <p:sldId id="532" r:id="rId36"/>
    <p:sldId id="533" r:id="rId37"/>
    <p:sldId id="534" r:id="rId38"/>
    <p:sldId id="535" r:id="rId39"/>
    <p:sldId id="536" r:id="rId40"/>
    <p:sldId id="537" r:id="rId41"/>
    <p:sldId id="538" r:id="rId42"/>
    <p:sldId id="539" r:id="rId43"/>
    <p:sldId id="540" r:id="rId44"/>
    <p:sldId id="541" r:id="rId45"/>
    <p:sldId id="542" r:id="rId46"/>
    <p:sldId id="543" r:id="rId47"/>
    <p:sldId id="544" r:id="rId48"/>
    <p:sldId id="545" r:id="rId49"/>
    <p:sldId id="546" r:id="rId50"/>
    <p:sldId id="32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3" autoAdjust="0"/>
    <p:restoredTop sz="94660"/>
  </p:normalViewPr>
  <p:slideViewPr>
    <p:cSldViewPr snapToGrid="0">
      <p:cViewPr varScale="1">
        <p:scale>
          <a:sx n="100" d="100"/>
          <a:sy n="100" d="100"/>
        </p:scale>
        <p:origin x="84"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ECB30F-22F0-4C62-BDD3-2949EA4DFCF9}"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06F4D-05AF-40BD-A504-F8A87CE4079F}" type="slidenum">
              <a:rPr lang="en-US" smtClean="0"/>
              <a:t>‹#›</a:t>
            </a:fld>
            <a:endParaRPr lang="en-US"/>
          </a:p>
        </p:txBody>
      </p:sp>
    </p:spTree>
    <p:extLst>
      <p:ext uri="{BB962C8B-B14F-4D97-AF65-F5344CB8AC3E}">
        <p14:creationId xmlns:p14="http://schemas.microsoft.com/office/powerpoint/2010/main" val="3808127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ECB30F-22F0-4C62-BDD3-2949EA4DFCF9}"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06F4D-05AF-40BD-A504-F8A87CE4079F}" type="slidenum">
              <a:rPr lang="en-US" smtClean="0"/>
              <a:t>‹#›</a:t>
            </a:fld>
            <a:endParaRPr lang="en-US"/>
          </a:p>
        </p:txBody>
      </p:sp>
    </p:spTree>
    <p:extLst>
      <p:ext uri="{BB962C8B-B14F-4D97-AF65-F5344CB8AC3E}">
        <p14:creationId xmlns:p14="http://schemas.microsoft.com/office/powerpoint/2010/main" val="182354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ECB30F-22F0-4C62-BDD3-2949EA4DFCF9}"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06F4D-05AF-40BD-A504-F8A87CE4079F}" type="slidenum">
              <a:rPr lang="en-US" smtClean="0"/>
              <a:t>‹#›</a:t>
            </a:fld>
            <a:endParaRPr lang="en-US"/>
          </a:p>
        </p:txBody>
      </p:sp>
    </p:spTree>
    <p:extLst>
      <p:ext uri="{BB962C8B-B14F-4D97-AF65-F5344CB8AC3E}">
        <p14:creationId xmlns:p14="http://schemas.microsoft.com/office/powerpoint/2010/main" val="288860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ECB30F-22F0-4C62-BDD3-2949EA4DFCF9}"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06F4D-05AF-40BD-A504-F8A87CE4079F}" type="slidenum">
              <a:rPr lang="en-US" smtClean="0"/>
              <a:t>‹#›</a:t>
            </a:fld>
            <a:endParaRPr lang="en-US"/>
          </a:p>
        </p:txBody>
      </p:sp>
    </p:spTree>
    <p:extLst>
      <p:ext uri="{BB962C8B-B14F-4D97-AF65-F5344CB8AC3E}">
        <p14:creationId xmlns:p14="http://schemas.microsoft.com/office/powerpoint/2010/main" val="366478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ECB30F-22F0-4C62-BDD3-2949EA4DFCF9}"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06F4D-05AF-40BD-A504-F8A87CE4079F}" type="slidenum">
              <a:rPr lang="en-US" smtClean="0"/>
              <a:t>‹#›</a:t>
            </a:fld>
            <a:endParaRPr lang="en-US"/>
          </a:p>
        </p:txBody>
      </p:sp>
    </p:spTree>
    <p:extLst>
      <p:ext uri="{BB962C8B-B14F-4D97-AF65-F5344CB8AC3E}">
        <p14:creationId xmlns:p14="http://schemas.microsoft.com/office/powerpoint/2010/main" val="614164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ECB30F-22F0-4C62-BDD3-2949EA4DFCF9}" type="datetimeFigureOut">
              <a:rPr lang="en-US" smtClean="0"/>
              <a:t>10/13/2019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06F4D-05AF-40BD-A504-F8A87CE4079F}" type="slidenum">
              <a:rPr lang="en-US" smtClean="0"/>
              <a:t>‹#›</a:t>
            </a:fld>
            <a:endParaRPr lang="en-US"/>
          </a:p>
        </p:txBody>
      </p:sp>
    </p:spTree>
    <p:extLst>
      <p:ext uri="{BB962C8B-B14F-4D97-AF65-F5344CB8AC3E}">
        <p14:creationId xmlns:p14="http://schemas.microsoft.com/office/powerpoint/2010/main" val="2253812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ECB30F-22F0-4C62-BDD3-2949EA4DFCF9}" type="datetimeFigureOut">
              <a:rPr lang="en-US" smtClean="0"/>
              <a:t>10/13/2019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506F4D-05AF-40BD-A504-F8A87CE4079F}" type="slidenum">
              <a:rPr lang="en-US" smtClean="0"/>
              <a:t>‹#›</a:t>
            </a:fld>
            <a:endParaRPr lang="en-US"/>
          </a:p>
        </p:txBody>
      </p:sp>
    </p:spTree>
    <p:extLst>
      <p:ext uri="{BB962C8B-B14F-4D97-AF65-F5344CB8AC3E}">
        <p14:creationId xmlns:p14="http://schemas.microsoft.com/office/powerpoint/2010/main" val="149666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ECB30F-22F0-4C62-BDD3-2949EA4DFCF9}" type="datetimeFigureOut">
              <a:rPr lang="en-US" smtClean="0"/>
              <a:t>10/13/2019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506F4D-05AF-40BD-A504-F8A87CE4079F}" type="slidenum">
              <a:rPr lang="en-US" smtClean="0"/>
              <a:t>‹#›</a:t>
            </a:fld>
            <a:endParaRPr lang="en-US"/>
          </a:p>
        </p:txBody>
      </p:sp>
    </p:spTree>
    <p:extLst>
      <p:ext uri="{BB962C8B-B14F-4D97-AF65-F5344CB8AC3E}">
        <p14:creationId xmlns:p14="http://schemas.microsoft.com/office/powerpoint/2010/main" val="404758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CB30F-22F0-4C62-BDD3-2949EA4DFCF9}" type="datetimeFigureOut">
              <a:rPr lang="en-US" smtClean="0"/>
              <a:t>10/13/2019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506F4D-05AF-40BD-A504-F8A87CE4079F}" type="slidenum">
              <a:rPr lang="en-US" smtClean="0"/>
              <a:t>‹#›</a:t>
            </a:fld>
            <a:endParaRPr lang="en-US"/>
          </a:p>
        </p:txBody>
      </p:sp>
    </p:spTree>
    <p:extLst>
      <p:ext uri="{BB962C8B-B14F-4D97-AF65-F5344CB8AC3E}">
        <p14:creationId xmlns:p14="http://schemas.microsoft.com/office/powerpoint/2010/main" val="1642962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ECB30F-22F0-4C62-BDD3-2949EA4DFCF9}" type="datetimeFigureOut">
              <a:rPr lang="en-US" smtClean="0"/>
              <a:t>10/13/2019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06F4D-05AF-40BD-A504-F8A87CE4079F}" type="slidenum">
              <a:rPr lang="en-US" smtClean="0"/>
              <a:t>‹#›</a:t>
            </a:fld>
            <a:endParaRPr lang="en-US"/>
          </a:p>
        </p:txBody>
      </p:sp>
    </p:spTree>
    <p:extLst>
      <p:ext uri="{BB962C8B-B14F-4D97-AF65-F5344CB8AC3E}">
        <p14:creationId xmlns:p14="http://schemas.microsoft.com/office/powerpoint/2010/main" val="1717896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ECB30F-22F0-4C62-BDD3-2949EA4DFCF9}" type="datetimeFigureOut">
              <a:rPr lang="en-US" smtClean="0"/>
              <a:t>10/13/2019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06F4D-05AF-40BD-A504-F8A87CE4079F}" type="slidenum">
              <a:rPr lang="en-US" smtClean="0"/>
              <a:t>‹#›</a:t>
            </a:fld>
            <a:endParaRPr lang="en-US"/>
          </a:p>
        </p:txBody>
      </p:sp>
    </p:spTree>
    <p:extLst>
      <p:ext uri="{BB962C8B-B14F-4D97-AF65-F5344CB8AC3E}">
        <p14:creationId xmlns:p14="http://schemas.microsoft.com/office/powerpoint/2010/main" val="1658284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CB30F-22F0-4C62-BDD3-2949EA4DFCF9}" type="datetimeFigureOut">
              <a:rPr lang="en-US" smtClean="0"/>
              <a:t>10/13/2019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506F4D-05AF-40BD-A504-F8A87CE4079F}" type="slidenum">
              <a:rPr lang="en-US" smtClean="0"/>
              <a:t>‹#›</a:t>
            </a:fld>
            <a:endParaRPr lang="en-US"/>
          </a:p>
        </p:txBody>
      </p:sp>
    </p:spTree>
    <p:extLst>
      <p:ext uri="{BB962C8B-B14F-4D97-AF65-F5344CB8AC3E}">
        <p14:creationId xmlns:p14="http://schemas.microsoft.com/office/powerpoint/2010/main" val="19473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503" b="12478"/>
          <a:stretch/>
        </p:blipFill>
        <p:spPr>
          <a:xfrm>
            <a:off x="3048" y="0"/>
            <a:ext cx="12188952" cy="6858000"/>
          </a:xfrm>
          <a:prstGeom prst="rect">
            <a:avLst/>
          </a:prstGeom>
        </p:spPr>
      </p:pic>
    </p:spTree>
    <p:extLst>
      <p:ext uri="{BB962C8B-B14F-4D97-AF65-F5344CB8AC3E}">
        <p14:creationId xmlns:p14="http://schemas.microsoft.com/office/powerpoint/2010/main" val="2335310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76595" y="330034"/>
            <a:ext cx="11222183" cy="5847755"/>
          </a:xfrm>
          <a:prstGeom prst="rect">
            <a:avLst/>
          </a:prstGeom>
        </p:spPr>
        <p:txBody>
          <a:bodyPr wrap="square">
            <a:spAutoFit/>
          </a:bodyPr>
          <a:lstStyle/>
          <a:p>
            <a:pPr algn="just"/>
            <a:r>
              <a:rPr lang="en-US" sz="3400" b="1" dirty="0">
                <a:solidFill>
                  <a:prstClr val="white"/>
                </a:solidFill>
                <a:latin typeface="Georgia" panose="02040502050405020303" pitchFamily="18" charset="0"/>
              </a:rPr>
              <a:t>2 Corinthians 12:1-4   It is not expedient for me doubtless to glory. I will come to visions and revelations of the Lord.  2 I knew a man in Christ above fourteen years ago, (whether in the body, I cannot tell; or whether out of the body, I cannot tell: God </a:t>
            </a:r>
            <a:r>
              <a:rPr lang="en-US" sz="3400" b="1" dirty="0" err="1">
                <a:solidFill>
                  <a:prstClr val="white"/>
                </a:solidFill>
                <a:latin typeface="Georgia" panose="02040502050405020303" pitchFamily="18" charset="0"/>
              </a:rPr>
              <a:t>knoweth</a:t>
            </a:r>
            <a:r>
              <a:rPr lang="en-US" sz="3400" b="1" dirty="0">
                <a:solidFill>
                  <a:prstClr val="white"/>
                </a:solidFill>
                <a:latin typeface="Georgia" panose="02040502050405020303" pitchFamily="18" charset="0"/>
              </a:rPr>
              <a:t>;) such an one caught up to the third heaven.  3 And I knew such a man, (whether in the body, or out of the body, I cannot tell: God </a:t>
            </a:r>
            <a:r>
              <a:rPr lang="en-US" sz="3400" b="1" dirty="0" err="1">
                <a:solidFill>
                  <a:prstClr val="white"/>
                </a:solidFill>
                <a:latin typeface="Georgia" panose="02040502050405020303" pitchFamily="18" charset="0"/>
              </a:rPr>
              <a:t>knoweth</a:t>
            </a:r>
            <a:r>
              <a:rPr lang="en-US" sz="3400" b="1" dirty="0">
                <a:solidFill>
                  <a:prstClr val="white"/>
                </a:solidFill>
                <a:latin typeface="Georgia" panose="02040502050405020303" pitchFamily="18" charset="0"/>
              </a:rPr>
              <a:t>;)  4 How that he was caught up into paradise, and heard unspeakable words, which it is not lawful for a man to utter.</a:t>
            </a:r>
          </a:p>
        </p:txBody>
      </p:sp>
    </p:spTree>
    <p:extLst>
      <p:ext uri="{BB962C8B-B14F-4D97-AF65-F5344CB8AC3E}">
        <p14:creationId xmlns:p14="http://schemas.microsoft.com/office/powerpoint/2010/main" val="516899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9969" y="363286"/>
            <a:ext cx="11222183" cy="4524315"/>
          </a:xfrm>
          <a:prstGeom prst="rect">
            <a:avLst/>
          </a:prstGeom>
        </p:spPr>
        <p:txBody>
          <a:bodyPr wrap="square">
            <a:spAutoFit/>
          </a:bodyPr>
          <a:lstStyle/>
          <a:p>
            <a:pPr algn="just"/>
            <a:r>
              <a:rPr lang="en-US" sz="4800" b="1" dirty="0">
                <a:solidFill>
                  <a:prstClr val="white"/>
                </a:solidFill>
                <a:latin typeface="Georgia" panose="02040502050405020303" pitchFamily="18" charset="0"/>
              </a:rPr>
              <a:t>Revelation 2:7   He that hath an ear, let him hear what the Spirit </a:t>
            </a:r>
            <a:r>
              <a:rPr lang="en-US" sz="4800" b="1" dirty="0" err="1">
                <a:solidFill>
                  <a:prstClr val="white"/>
                </a:solidFill>
                <a:latin typeface="Georgia" panose="02040502050405020303" pitchFamily="18" charset="0"/>
              </a:rPr>
              <a:t>saith</a:t>
            </a:r>
            <a:r>
              <a:rPr lang="en-US" sz="4800" b="1" dirty="0">
                <a:solidFill>
                  <a:prstClr val="white"/>
                </a:solidFill>
                <a:latin typeface="Georgia" panose="02040502050405020303" pitchFamily="18" charset="0"/>
              </a:rPr>
              <a:t> unto the churches; To him that </a:t>
            </a:r>
            <a:r>
              <a:rPr lang="en-US" sz="4800" b="1" dirty="0" err="1">
                <a:solidFill>
                  <a:prstClr val="white"/>
                </a:solidFill>
                <a:latin typeface="Georgia" panose="02040502050405020303" pitchFamily="18" charset="0"/>
              </a:rPr>
              <a:t>overcometh</a:t>
            </a:r>
            <a:r>
              <a:rPr lang="en-US" sz="4800" b="1" dirty="0">
                <a:solidFill>
                  <a:prstClr val="white"/>
                </a:solidFill>
                <a:latin typeface="Georgia" panose="02040502050405020303" pitchFamily="18" charset="0"/>
              </a:rPr>
              <a:t> will I give to eat of the tree of life, which is in the midst of the paradise of God.</a:t>
            </a:r>
          </a:p>
        </p:txBody>
      </p:sp>
    </p:spTree>
    <p:extLst>
      <p:ext uri="{BB962C8B-B14F-4D97-AF65-F5344CB8AC3E}">
        <p14:creationId xmlns:p14="http://schemas.microsoft.com/office/powerpoint/2010/main" val="510682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1656" y="662544"/>
            <a:ext cx="11222183" cy="1569660"/>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1:1   In the beginning God created the heaven and the earth.</a:t>
            </a:r>
          </a:p>
        </p:txBody>
      </p:sp>
    </p:spTree>
    <p:extLst>
      <p:ext uri="{BB962C8B-B14F-4D97-AF65-F5344CB8AC3E}">
        <p14:creationId xmlns:p14="http://schemas.microsoft.com/office/powerpoint/2010/main" val="252663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9969" y="288471"/>
            <a:ext cx="11222183" cy="5509200"/>
          </a:xfrm>
          <a:prstGeom prst="rect">
            <a:avLst/>
          </a:prstGeom>
        </p:spPr>
        <p:txBody>
          <a:bodyPr wrap="square">
            <a:spAutoFit/>
          </a:bodyPr>
          <a:lstStyle/>
          <a:p>
            <a:pPr algn="just"/>
            <a:r>
              <a:rPr lang="en-US" sz="4400" b="1" dirty="0">
                <a:solidFill>
                  <a:prstClr val="white"/>
                </a:solidFill>
                <a:latin typeface="Georgia" panose="02040502050405020303" pitchFamily="18" charset="0"/>
              </a:rPr>
              <a:t>Genesis 1:6-7   And God said, Let there be a firmament in the midst of the waters, and let it divide the waters from the waters.  7 And God made the firmament, and divided the waters which were under the firmament from the waters which were above the firmament: and it was so.</a:t>
            </a:r>
          </a:p>
        </p:txBody>
      </p:sp>
    </p:spTree>
    <p:extLst>
      <p:ext uri="{BB962C8B-B14F-4D97-AF65-F5344CB8AC3E}">
        <p14:creationId xmlns:p14="http://schemas.microsoft.com/office/powerpoint/2010/main" val="25821720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1656" y="662544"/>
            <a:ext cx="11222183" cy="3785652"/>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1:2   And the earth was without form, and void; and darkness was upon the face of the deep. And the Spirit of God moved upon the face of the waters.</a:t>
            </a:r>
          </a:p>
        </p:txBody>
      </p:sp>
    </p:spTree>
    <p:extLst>
      <p:ext uri="{BB962C8B-B14F-4D97-AF65-F5344CB8AC3E}">
        <p14:creationId xmlns:p14="http://schemas.microsoft.com/office/powerpoint/2010/main" val="11456415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1656" y="662544"/>
            <a:ext cx="11222183" cy="3785652"/>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2:4   These are the generations of the heavens and of the earth when they were created, in the day that the LORD God made the earth and the heavens,</a:t>
            </a:r>
          </a:p>
        </p:txBody>
      </p:sp>
    </p:spTree>
    <p:extLst>
      <p:ext uri="{BB962C8B-B14F-4D97-AF65-F5344CB8AC3E}">
        <p14:creationId xmlns:p14="http://schemas.microsoft.com/office/powerpoint/2010/main" val="3988172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76594" y="404849"/>
            <a:ext cx="11222183" cy="5632311"/>
          </a:xfrm>
          <a:prstGeom prst="rect">
            <a:avLst/>
          </a:prstGeom>
        </p:spPr>
        <p:txBody>
          <a:bodyPr wrap="square">
            <a:spAutoFit/>
          </a:bodyPr>
          <a:lstStyle/>
          <a:p>
            <a:pPr algn="just"/>
            <a:r>
              <a:rPr lang="en-US" sz="4000" b="1" dirty="0">
                <a:solidFill>
                  <a:prstClr val="white"/>
                </a:solidFill>
                <a:latin typeface="Georgia" panose="02040502050405020303" pitchFamily="18" charset="0"/>
              </a:rPr>
              <a:t>Genesis 2:4-5   These are the generations of the heavens and of the earth when they were created, in the day that the LORD God made the earth and the heavens,  5 And every plant of the field before it was in the earth, and every herb of the field before it grew: for the LORD God had not caused it to rain upon the earth, and there was not a man to till the ground.</a:t>
            </a:r>
          </a:p>
        </p:txBody>
      </p:sp>
    </p:spTree>
    <p:extLst>
      <p:ext uri="{BB962C8B-B14F-4D97-AF65-F5344CB8AC3E}">
        <p14:creationId xmlns:p14="http://schemas.microsoft.com/office/powerpoint/2010/main" val="2001565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9969" y="521228"/>
            <a:ext cx="11222183" cy="3785652"/>
          </a:xfrm>
          <a:prstGeom prst="rect">
            <a:avLst/>
          </a:prstGeom>
        </p:spPr>
        <p:txBody>
          <a:bodyPr wrap="square">
            <a:spAutoFit/>
          </a:bodyPr>
          <a:lstStyle/>
          <a:p>
            <a:pPr algn="just"/>
            <a:r>
              <a:rPr lang="en-US" sz="4800" b="1" dirty="0">
                <a:solidFill>
                  <a:prstClr val="white"/>
                </a:solidFill>
                <a:latin typeface="Georgia" panose="02040502050405020303" pitchFamily="18" charset="0"/>
              </a:rPr>
              <a:t>Revelation 21:2   And I John saw the holy city, new Jerusalem, coming down from God out of heaven, prepared as a bride adorned for her husband.</a:t>
            </a:r>
          </a:p>
        </p:txBody>
      </p:sp>
    </p:spTree>
    <p:extLst>
      <p:ext uri="{BB962C8B-B14F-4D97-AF65-F5344CB8AC3E}">
        <p14:creationId xmlns:p14="http://schemas.microsoft.com/office/powerpoint/2010/main" val="310112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68282" y="587729"/>
            <a:ext cx="11222183" cy="3046988"/>
          </a:xfrm>
          <a:prstGeom prst="rect">
            <a:avLst/>
          </a:prstGeom>
        </p:spPr>
        <p:txBody>
          <a:bodyPr wrap="square">
            <a:spAutoFit/>
          </a:bodyPr>
          <a:lstStyle/>
          <a:p>
            <a:pPr algn="just"/>
            <a:r>
              <a:rPr lang="en-US" sz="4800" b="1" dirty="0">
                <a:solidFill>
                  <a:prstClr val="white"/>
                </a:solidFill>
                <a:latin typeface="Georgia" panose="02040502050405020303" pitchFamily="18" charset="0"/>
              </a:rPr>
              <a:t>John 14:2   In my Father's house are many mansions: if it were not so, I would have told you. I go to prepare a place for you.</a:t>
            </a:r>
          </a:p>
        </p:txBody>
      </p:sp>
    </p:spTree>
    <p:extLst>
      <p:ext uri="{BB962C8B-B14F-4D97-AF65-F5344CB8AC3E}">
        <p14:creationId xmlns:p14="http://schemas.microsoft.com/office/powerpoint/2010/main" val="3663141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68282" y="487975"/>
            <a:ext cx="11222183" cy="4524315"/>
          </a:xfrm>
          <a:prstGeom prst="rect">
            <a:avLst/>
          </a:prstGeom>
        </p:spPr>
        <p:txBody>
          <a:bodyPr wrap="square">
            <a:spAutoFit/>
          </a:bodyPr>
          <a:lstStyle/>
          <a:p>
            <a:pPr algn="just"/>
            <a:r>
              <a:rPr lang="en-US" sz="4800" b="1" dirty="0">
                <a:solidFill>
                  <a:prstClr val="white"/>
                </a:solidFill>
                <a:latin typeface="Georgia" panose="02040502050405020303" pitchFamily="18" charset="0"/>
              </a:rPr>
              <a:t>Exodus 20:11   For in six days the LORD made heaven and earth, the sea, and all that in them is, and rested the seventh day: wherefore the LORD blessed the </a:t>
            </a:r>
            <a:r>
              <a:rPr lang="en-US" sz="4800" b="1" dirty="0" err="1">
                <a:solidFill>
                  <a:prstClr val="white"/>
                </a:solidFill>
                <a:latin typeface="Georgia" panose="02040502050405020303" pitchFamily="18" charset="0"/>
              </a:rPr>
              <a:t>sabbath</a:t>
            </a:r>
            <a:r>
              <a:rPr lang="en-US" sz="4800" b="1" dirty="0">
                <a:solidFill>
                  <a:prstClr val="white"/>
                </a:solidFill>
                <a:latin typeface="Georgia" panose="02040502050405020303" pitchFamily="18" charset="0"/>
              </a:rPr>
              <a:t> day, and hallowed it.</a:t>
            </a:r>
          </a:p>
        </p:txBody>
      </p:sp>
    </p:spTree>
    <p:extLst>
      <p:ext uri="{BB962C8B-B14F-4D97-AF65-F5344CB8AC3E}">
        <p14:creationId xmlns:p14="http://schemas.microsoft.com/office/powerpoint/2010/main" val="1475486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519397"/>
            <a:ext cx="12192000" cy="1594347"/>
          </a:xfrm>
          <a:prstGeom prst="rect">
            <a:avLst/>
          </a:prstGeom>
        </p:spPr>
        <p:txBody>
          <a:bodyPr wrap="square">
            <a:spAutoFit/>
          </a:bodyPr>
          <a:lstStyle/>
          <a:p>
            <a:pPr algn="ctr">
              <a:lnSpc>
                <a:spcPct val="107000"/>
              </a:lnSpc>
            </a:pPr>
            <a:r>
              <a:rPr lang="en-US" sz="9600" b="1" dirty="0" smtClean="0">
                <a:solidFill>
                  <a:prstClr val="white"/>
                </a:solidFill>
                <a:effectLst>
                  <a:glow rad="63500">
                    <a:prstClr val="white">
                      <a:lumMod val="85000"/>
                      <a:alpha val="40000"/>
                    </a:prstClr>
                  </a:glow>
                </a:effectLst>
                <a:latin typeface="Georgia" panose="02040502050405020303" pitchFamily="18" charset="0"/>
                <a:ea typeface="Calibri" panose="020F0502020204030204" pitchFamily="34" charset="0"/>
                <a:cs typeface="Times New Roman" panose="02020603050405020304" pitchFamily="18" charset="0"/>
              </a:rPr>
              <a:t>SERMON TITLE</a:t>
            </a:r>
            <a:endParaRPr lang="en-US" sz="800" b="1" dirty="0">
              <a:solidFill>
                <a:prstClr val="white"/>
              </a:solidFill>
              <a:effectLst>
                <a:glow rad="63500">
                  <a:prstClr val="white">
                    <a:lumMod val="85000"/>
                    <a:alpha val="40000"/>
                  </a:prstClr>
                </a:glow>
              </a:effectLst>
              <a:ea typeface="Calibri" panose="020F0502020204030204" pitchFamily="34" charset="0"/>
              <a:cs typeface="Times New Roman" panose="02020603050405020304" pitchFamily="18" charset="0"/>
            </a:endParaRPr>
          </a:p>
        </p:txBody>
      </p:sp>
      <p:sp>
        <p:nvSpPr>
          <p:cNvPr id="4" name="Rectangle 3"/>
          <p:cNvSpPr/>
          <p:nvPr/>
        </p:nvSpPr>
        <p:spPr>
          <a:xfrm>
            <a:off x="0" y="2356218"/>
            <a:ext cx="12192000" cy="1409617"/>
          </a:xfrm>
          <a:prstGeom prst="rect">
            <a:avLst/>
          </a:prstGeom>
        </p:spPr>
        <p:txBody>
          <a:bodyPr wrap="square">
            <a:spAutoFit/>
          </a:bodyPr>
          <a:lstStyle/>
          <a:p>
            <a:pPr algn="ctr">
              <a:lnSpc>
                <a:spcPct val="107000"/>
              </a:lnSpc>
            </a:pPr>
            <a:r>
              <a:rPr lang="en-US" sz="8000" b="1" dirty="0" smtClean="0">
                <a:solidFill>
                  <a:prstClr val="white"/>
                </a:solidFill>
                <a:effectLst>
                  <a:glow rad="63500">
                    <a:prstClr val="white">
                      <a:lumMod val="85000"/>
                      <a:alpha val="40000"/>
                    </a:prstClr>
                  </a:glow>
                </a:effectLst>
                <a:latin typeface="Georgia" panose="02040502050405020303" pitchFamily="18" charset="0"/>
                <a:ea typeface="Calibri" panose="020F0502020204030204" pitchFamily="34" charset="0"/>
                <a:cs typeface="Times New Roman" panose="02020603050405020304" pitchFamily="18" charset="0"/>
              </a:rPr>
              <a:t>Genesis Chapter 1</a:t>
            </a:r>
            <a:endParaRPr lang="en-US" sz="600" b="1" dirty="0">
              <a:solidFill>
                <a:prstClr val="white"/>
              </a:solidFill>
              <a:effectLst>
                <a:glow rad="63500">
                  <a:prstClr val="white">
                    <a:lumMod val="85000"/>
                    <a:alpha val="40000"/>
                  </a:prstClr>
                </a:glo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7486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1656" y="429785"/>
            <a:ext cx="11222183" cy="5509200"/>
          </a:xfrm>
          <a:prstGeom prst="rect">
            <a:avLst/>
          </a:prstGeom>
        </p:spPr>
        <p:txBody>
          <a:bodyPr wrap="square">
            <a:spAutoFit/>
          </a:bodyPr>
          <a:lstStyle/>
          <a:p>
            <a:pPr algn="just"/>
            <a:r>
              <a:rPr lang="en-US" sz="4400" b="1" dirty="0">
                <a:solidFill>
                  <a:prstClr val="white"/>
                </a:solidFill>
                <a:latin typeface="Georgia" panose="02040502050405020303" pitchFamily="18" charset="0"/>
              </a:rPr>
              <a:t>Genesis 1:9-10   And God said, Let the waters under the heaven be gathered together unto one place, and let the dry land appear: and it was so.  10 And God called the dry land Earth; and the gathering together of the waters called he Seas: and God saw that it was good.</a:t>
            </a:r>
          </a:p>
        </p:txBody>
      </p:sp>
    </p:spTree>
    <p:extLst>
      <p:ext uri="{BB962C8B-B14F-4D97-AF65-F5344CB8AC3E}">
        <p14:creationId xmlns:p14="http://schemas.microsoft.com/office/powerpoint/2010/main" val="159222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4908" y="97277"/>
            <a:ext cx="11222183" cy="6694140"/>
          </a:xfrm>
          <a:prstGeom prst="rect">
            <a:avLst/>
          </a:prstGeom>
        </p:spPr>
        <p:txBody>
          <a:bodyPr wrap="square">
            <a:spAutoFit/>
          </a:bodyPr>
          <a:lstStyle/>
          <a:p>
            <a:pPr algn="just"/>
            <a:r>
              <a:rPr lang="en-US" sz="3900" b="1" dirty="0">
                <a:solidFill>
                  <a:prstClr val="white"/>
                </a:solidFill>
                <a:latin typeface="Georgia" panose="02040502050405020303" pitchFamily="18" charset="0"/>
              </a:rPr>
              <a:t>Genesis 1:11-13   And God said, Let the earth bring forth grass, the herb yielding seed, and the fruit tree yielding fruit after his kind, whose seed is in itself, upon the earth: and it was so.  12 And the earth brought forth grass, and herb yielding seed after his kind, and the tree yielding fruit, whose seed was in itself, after his kind: and God saw that it was good.  13 And the evening and the morning were the third day.</a:t>
            </a:r>
          </a:p>
        </p:txBody>
      </p:sp>
    </p:spTree>
    <p:extLst>
      <p:ext uri="{BB962C8B-B14F-4D97-AF65-F5344CB8AC3E}">
        <p14:creationId xmlns:p14="http://schemas.microsoft.com/office/powerpoint/2010/main" val="2395088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9756" y="270093"/>
            <a:ext cx="11222183" cy="5509200"/>
          </a:xfrm>
          <a:prstGeom prst="rect">
            <a:avLst/>
          </a:prstGeom>
        </p:spPr>
        <p:txBody>
          <a:bodyPr wrap="square">
            <a:spAutoFit/>
          </a:bodyPr>
          <a:lstStyle/>
          <a:p>
            <a:pPr algn="just"/>
            <a:r>
              <a:rPr lang="en-US" sz="4400" b="1" dirty="0">
                <a:solidFill>
                  <a:prstClr val="white"/>
                </a:solidFill>
                <a:latin typeface="Georgia" panose="02040502050405020303" pitchFamily="18" charset="0"/>
              </a:rPr>
              <a:t>Genesis 1:14-15   And God said, Let there be lights in the firmament of the heaven to divide the day from the night; and let them be for signs, and for seasons, and for days, and years:  15 And let them be for lights in the firmament of the heaven to give light upon the earth: and it was so.</a:t>
            </a:r>
          </a:p>
        </p:txBody>
      </p:sp>
    </p:spTree>
    <p:extLst>
      <p:ext uri="{BB962C8B-B14F-4D97-AF65-F5344CB8AC3E}">
        <p14:creationId xmlns:p14="http://schemas.microsoft.com/office/powerpoint/2010/main" val="2190175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70706" y="147679"/>
            <a:ext cx="11222183" cy="6247864"/>
          </a:xfrm>
          <a:prstGeom prst="rect">
            <a:avLst/>
          </a:prstGeom>
        </p:spPr>
        <p:txBody>
          <a:bodyPr wrap="square">
            <a:spAutoFit/>
          </a:bodyPr>
          <a:lstStyle/>
          <a:p>
            <a:pPr algn="just"/>
            <a:r>
              <a:rPr lang="en-US" sz="4000" b="1" dirty="0">
                <a:solidFill>
                  <a:prstClr val="white"/>
                </a:solidFill>
                <a:latin typeface="Georgia" panose="02040502050405020303" pitchFamily="18" charset="0"/>
              </a:rPr>
              <a:t>Genesis 1:16-19   And God made two great lights; the greater light to rule the day, and the lesser light to rule the night: he made the stars also.  17 And God set them in the firmament of the heaven to give light upon the earth,  18 And to rule over the day and over the night, and to divide the light from the darkness: and God saw that it was good.  19 And the evening and the morning were the fourth day.</a:t>
            </a:r>
          </a:p>
        </p:txBody>
      </p:sp>
    </p:spTree>
    <p:extLst>
      <p:ext uri="{BB962C8B-B14F-4D97-AF65-F5344CB8AC3E}">
        <p14:creationId xmlns:p14="http://schemas.microsoft.com/office/powerpoint/2010/main" val="2227574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70706" y="252969"/>
            <a:ext cx="11222183" cy="6001643"/>
          </a:xfrm>
          <a:prstGeom prst="rect">
            <a:avLst/>
          </a:prstGeom>
        </p:spPr>
        <p:txBody>
          <a:bodyPr wrap="square">
            <a:spAutoFit/>
          </a:bodyPr>
          <a:lstStyle/>
          <a:p>
            <a:pPr algn="just"/>
            <a:r>
              <a:rPr lang="en-US" sz="4800" b="1" dirty="0">
                <a:solidFill>
                  <a:prstClr val="white"/>
                </a:solidFill>
                <a:latin typeface="Georgia" panose="02040502050405020303" pitchFamily="18" charset="0"/>
              </a:rPr>
              <a:t>Revelation 21:22-23   And I saw no temple therein: for the Lord God Almighty and the Lamb are the temple of it.  23 And the city had no need of the sun, neither of the moon, to shine in it: for the glory of God did lighten it, and the Lamb is the light thereof.</a:t>
            </a:r>
          </a:p>
        </p:txBody>
      </p:sp>
    </p:spTree>
    <p:extLst>
      <p:ext uri="{BB962C8B-B14F-4D97-AF65-F5344CB8AC3E}">
        <p14:creationId xmlns:p14="http://schemas.microsoft.com/office/powerpoint/2010/main" val="37803533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9756" y="567294"/>
            <a:ext cx="11222183" cy="2923877"/>
          </a:xfrm>
          <a:prstGeom prst="rect">
            <a:avLst/>
          </a:prstGeom>
        </p:spPr>
        <p:txBody>
          <a:bodyPr wrap="square">
            <a:spAutoFit/>
          </a:bodyPr>
          <a:lstStyle/>
          <a:p>
            <a:pPr algn="just"/>
            <a:r>
              <a:rPr lang="en-US" sz="4600" b="1" dirty="0">
                <a:solidFill>
                  <a:prstClr val="white"/>
                </a:solidFill>
                <a:latin typeface="Georgia" panose="02040502050405020303" pitchFamily="18" charset="0"/>
              </a:rPr>
              <a:t>1 John 1:5   This then is the message which we have heard of him, and declare unto you, that God is light, and in him is no darkness at all.</a:t>
            </a:r>
          </a:p>
        </p:txBody>
      </p:sp>
    </p:spTree>
    <p:extLst>
      <p:ext uri="{BB962C8B-B14F-4D97-AF65-F5344CB8AC3E}">
        <p14:creationId xmlns:p14="http://schemas.microsoft.com/office/powerpoint/2010/main" val="22885476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9756" y="233404"/>
            <a:ext cx="11222183" cy="6247864"/>
          </a:xfrm>
          <a:prstGeom prst="rect">
            <a:avLst/>
          </a:prstGeom>
        </p:spPr>
        <p:txBody>
          <a:bodyPr wrap="square">
            <a:spAutoFit/>
          </a:bodyPr>
          <a:lstStyle/>
          <a:p>
            <a:pPr algn="just"/>
            <a:r>
              <a:rPr lang="en-US" sz="4000" b="1" dirty="0">
                <a:solidFill>
                  <a:prstClr val="white"/>
                </a:solidFill>
                <a:latin typeface="Georgia" panose="02040502050405020303" pitchFamily="18" charset="0"/>
              </a:rPr>
              <a:t>Genesis 1:20-21   And God said, Let the waters bring forth abundantly the moving creature that hath life, and fowl that may fly above the earth in the open firmament of heaven.  21 And God created great whales, and every living creature that </a:t>
            </a:r>
            <a:r>
              <a:rPr lang="en-US" sz="4000" b="1" dirty="0" err="1">
                <a:solidFill>
                  <a:prstClr val="white"/>
                </a:solidFill>
                <a:latin typeface="Georgia" panose="02040502050405020303" pitchFamily="18" charset="0"/>
              </a:rPr>
              <a:t>moveth</a:t>
            </a:r>
            <a:r>
              <a:rPr lang="en-US" sz="4000" b="1" dirty="0">
                <a:solidFill>
                  <a:prstClr val="white"/>
                </a:solidFill>
                <a:latin typeface="Georgia" panose="02040502050405020303" pitchFamily="18" charset="0"/>
              </a:rPr>
              <a:t>, which the waters brought forth abundantly, after their kind, and every winged fowl after his kind: and God saw that it was good.</a:t>
            </a:r>
          </a:p>
        </p:txBody>
      </p:sp>
    </p:spTree>
    <p:extLst>
      <p:ext uri="{BB962C8B-B14F-4D97-AF65-F5344CB8AC3E}">
        <p14:creationId xmlns:p14="http://schemas.microsoft.com/office/powerpoint/2010/main" val="37173777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99281" y="376794"/>
            <a:ext cx="11222183" cy="4524315"/>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1:22-23   And God blessed them, saying, Be fruitful, and multiply, and fill the waters in the seas, and let fowl multiply in the earth.  23 And the evening and the morning were the fifth day.</a:t>
            </a:r>
          </a:p>
        </p:txBody>
      </p:sp>
    </p:spTree>
    <p:extLst>
      <p:ext uri="{BB962C8B-B14F-4D97-AF65-F5344CB8AC3E}">
        <p14:creationId xmlns:p14="http://schemas.microsoft.com/office/powerpoint/2010/main" val="207049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70706" y="291069"/>
            <a:ext cx="11222183" cy="5909310"/>
          </a:xfrm>
          <a:prstGeom prst="rect">
            <a:avLst/>
          </a:prstGeom>
        </p:spPr>
        <p:txBody>
          <a:bodyPr wrap="square">
            <a:spAutoFit/>
          </a:bodyPr>
          <a:lstStyle/>
          <a:p>
            <a:pPr algn="just"/>
            <a:r>
              <a:rPr lang="en-US" sz="4200" b="1" dirty="0">
                <a:solidFill>
                  <a:prstClr val="white"/>
                </a:solidFill>
                <a:latin typeface="Georgia" panose="02040502050405020303" pitchFamily="18" charset="0"/>
              </a:rPr>
              <a:t>Genesis 1:24-25   And God said, Let the earth bring forth the living creature after his kind, cattle, and creeping thing, and beast of the earth after his kind: and it was so.  25 And God made the beast of the earth after his kind, and cattle after their kind, and every thing that </a:t>
            </a:r>
            <a:r>
              <a:rPr lang="en-US" sz="4200" b="1" dirty="0" err="1">
                <a:solidFill>
                  <a:prstClr val="white"/>
                </a:solidFill>
                <a:latin typeface="Georgia" panose="02040502050405020303" pitchFamily="18" charset="0"/>
              </a:rPr>
              <a:t>creepeth</a:t>
            </a:r>
            <a:r>
              <a:rPr lang="en-US" sz="4200" b="1" dirty="0">
                <a:solidFill>
                  <a:prstClr val="white"/>
                </a:solidFill>
                <a:latin typeface="Georgia" panose="02040502050405020303" pitchFamily="18" charset="0"/>
              </a:rPr>
              <a:t> upon the earth after his kind: and God saw that it was good.</a:t>
            </a:r>
          </a:p>
        </p:txBody>
      </p:sp>
    </p:spTree>
    <p:extLst>
      <p:ext uri="{BB962C8B-B14F-4D97-AF65-F5344CB8AC3E}">
        <p14:creationId xmlns:p14="http://schemas.microsoft.com/office/powerpoint/2010/main" val="2932511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61181" y="272019"/>
            <a:ext cx="11222183" cy="6001643"/>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1:26   And God said, Let us make man in our image, after our likeness: and let them have dominion over the fish of the sea, and over the fowl of the air, and over the cattle, and over all the earth, and over every creeping thing that </a:t>
            </a:r>
            <a:r>
              <a:rPr lang="en-US" sz="4800" b="1" dirty="0" err="1">
                <a:solidFill>
                  <a:prstClr val="white"/>
                </a:solidFill>
                <a:latin typeface="Georgia" panose="02040502050405020303" pitchFamily="18" charset="0"/>
              </a:rPr>
              <a:t>creepeth</a:t>
            </a:r>
            <a:r>
              <a:rPr lang="en-US" sz="4800" b="1" dirty="0">
                <a:solidFill>
                  <a:prstClr val="white"/>
                </a:solidFill>
                <a:latin typeface="Georgia" panose="02040502050405020303" pitchFamily="18" charset="0"/>
              </a:rPr>
              <a:t> upon the earth.</a:t>
            </a:r>
          </a:p>
        </p:txBody>
      </p:sp>
    </p:spTree>
    <p:extLst>
      <p:ext uri="{BB962C8B-B14F-4D97-AF65-F5344CB8AC3E}">
        <p14:creationId xmlns:p14="http://schemas.microsoft.com/office/powerpoint/2010/main" val="4280319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1656" y="662544"/>
            <a:ext cx="11222183" cy="1569660"/>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1:1   In the beginning God created the heaven and the earth.</a:t>
            </a:r>
          </a:p>
        </p:txBody>
      </p:sp>
    </p:spTree>
    <p:extLst>
      <p:ext uri="{BB962C8B-B14F-4D97-AF65-F5344CB8AC3E}">
        <p14:creationId xmlns:p14="http://schemas.microsoft.com/office/powerpoint/2010/main" val="33628039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70706" y="386319"/>
            <a:ext cx="11222183" cy="3046988"/>
          </a:xfrm>
          <a:prstGeom prst="rect">
            <a:avLst/>
          </a:prstGeom>
        </p:spPr>
        <p:txBody>
          <a:bodyPr wrap="square">
            <a:spAutoFit/>
          </a:bodyPr>
          <a:lstStyle/>
          <a:p>
            <a:pPr algn="just"/>
            <a:r>
              <a:rPr lang="en-US" sz="4800" b="1" dirty="0">
                <a:solidFill>
                  <a:prstClr val="white"/>
                </a:solidFill>
                <a:latin typeface="Georgia" panose="02040502050405020303" pitchFamily="18" charset="0"/>
              </a:rPr>
              <a:t>1 John 5:7   For there are three that bear record in heaven, the Father, the Word, and the Holy Ghost: and these three are one.</a:t>
            </a:r>
          </a:p>
        </p:txBody>
      </p:sp>
    </p:spTree>
    <p:extLst>
      <p:ext uri="{BB962C8B-B14F-4D97-AF65-F5344CB8AC3E}">
        <p14:creationId xmlns:p14="http://schemas.microsoft.com/office/powerpoint/2010/main" val="7011102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9756" y="424419"/>
            <a:ext cx="11222183" cy="3046988"/>
          </a:xfrm>
          <a:prstGeom prst="rect">
            <a:avLst/>
          </a:prstGeom>
        </p:spPr>
        <p:txBody>
          <a:bodyPr wrap="square">
            <a:spAutoFit/>
          </a:bodyPr>
          <a:lstStyle/>
          <a:p>
            <a:pPr algn="just"/>
            <a:r>
              <a:rPr lang="en-US" sz="4800" b="1" dirty="0">
                <a:solidFill>
                  <a:prstClr val="white"/>
                </a:solidFill>
                <a:latin typeface="Georgia" panose="02040502050405020303" pitchFamily="18" charset="0"/>
              </a:rPr>
              <a:t>John 17:5   And now, O Father, glorify thou me with thine own self with the glory which I had with thee before the world was.</a:t>
            </a:r>
          </a:p>
        </p:txBody>
      </p:sp>
    </p:spTree>
    <p:extLst>
      <p:ext uri="{BB962C8B-B14F-4D97-AF65-F5344CB8AC3E}">
        <p14:creationId xmlns:p14="http://schemas.microsoft.com/office/powerpoint/2010/main" val="2862348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9756" y="376794"/>
            <a:ext cx="11222183" cy="4524315"/>
          </a:xfrm>
          <a:prstGeom prst="rect">
            <a:avLst/>
          </a:prstGeom>
        </p:spPr>
        <p:txBody>
          <a:bodyPr wrap="square">
            <a:spAutoFit/>
          </a:bodyPr>
          <a:lstStyle/>
          <a:p>
            <a:pPr algn="just"/>
            <a:r>
              <a:rPr lang="en-US" sz="4800" b="1" dirty="0">
                <a:solidFill>
                  <a:prstClr val="white"/>
                </a:solidFill>
                <a:latin typeface="Georgia" panose="02040502050405020303" pitchFamily="18" charset="0"/>
              </a:rPr>
              <a:t>John 5:31-32   If I bear witness of myself, my witness is not true.  32 There is another that </a:t>
            </a:r>
            <a:r>
              <a:rPr lang="en-US" sz="4800" b="1" dirty="0" err="1">
                <a:solidFill>
                  <a:prstClr val="white"/>
                </a:solidFill>
                <a:latin typeface="Georgia" panose="02040502050405020303" pitchFamily="18" charset="0"/>
              </a:rPr>
              <a:t>beareth</a:t>
            </a:r>
            <a:r>
              <a:rPr lang="en-US" sz="4800" b="1" dirty="0">
                <a:solidFill>
                  <a:prstClr val="white"/>
                </a:solidFill>
                <a:latin typeface="Georgia" panose="02040502050405020303" pitchFamily="18" charset="0"/>
              </a:rPr>
              <a:t> witness of me; and I know that the witness which he </a:t>
            </a:r>
            <a:r>
              <a:rPr lang="en-US" sz="4800" b="1" dirty="0" err="1">
                <a:solidFill>
                  <a:prstClr val="white"/>
                </a:solidFill>
                <a:latin typeface="Georgia" panose="02040502050405020303" pitchFamily="18" charset="0"/>
              </a:rPr>
              <a:t>witnesseth</a:t>
            </a:r>
            <a:r>
              <a:rPr lang="en-US" sz="4800" b="1" dirty="0">
                <a:solidFill>
                  <a:prstClr val="white"/>
                </a:solidFill>
                <a:latin typeface="Georgia" panose="02040502050405020303" pitchFamily="18" charset="0"/>
              </a:rPr>
              <a:t> of me is true.</a:t>
            </a:r>
          </a:p>
        </p:txBody>
      </p:sp>
    </p:spTree>
    <p:extLst>
      <p:ext uri="{BB962C8B-B14F-4D97-AF65-F5344CB8AC3E}">
        <p14:creationId xmlns:p14="http://schemas.microsoft.com/office/powerpoint/2010/main" val="9474750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0231" y="386319"/>
            <a:ext cx="11222183" cy="4524315"/>
          </a:xfrm>
          <a:prstGeom prst="rect">
            <a:avLst/>
          </a:prstGeom>
        </p:spPr>
        <p:txBody>
          <a:bodyPr wrap="square">
            <a:spAutoFit/>
          </a:bodyPr>
          <a:lstStyle/>
          <a:p>
            <a:pPr algn="just"/>
            <a:r>
              <a:rPr lang="en-US" sz="4800" b="1" dirty="0">
                <a:solidFill>
                  <a:prstClr val="white"/>
                </a:solidFill>
                <a:latin typeface="Georgia" panose="02040502050405020303" pitchFamily="18" charset="0"/>
              </a:rPr>
              <a:t>Matthew 26:39   And he went a little further, and fell on his face, and prayed, saying, O my Father, if it be possible, let this cup pass from me: nevertheless not as I will, but as thou wilt.</a:t>
            </a:r>
          </a:p>
        </p:txBody>
      </p:sp>
    </p:spTree>
    <p:extLst>
      <p:ext uri="{BB962C8B-B14F-4D97-AF65-F5344CB8AC3E}">
        <p14:creationId xmlns:p14="http://schemas.microsoft.com/office/powerpoint/2010/main" val="2449895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70706" y="443469"/>
            <a:ext cx="11222183" cy="5262979"/>
          </a:xfrm>
          <a:prstGeom prst="rect">
            <a:avLst/>
          </a:prstGeom>
        </p:spPr>
        <p:txBody>
          <a:bodyPr wrap="square">
            <a:spAutoFit/>
          </a:bodyPr>
          <a:lstStyle/>
          <a:p>
            <a:pPr algn="just"/>
            <a:r>
              <a:rPr lang="en-US" sz="4800" b="1" dirty="0">
                <a:solidFill>
                  <a:prstClr val="white"/>
                </a:solidFill>
                <a:latin typeface="Georgia" panose="02040502050405020303" pitchFamily="18" charset="0"/>
              </a:rPr>
              <a:t>John 1:1-3   In the beginning was the Word, and the Word was with God, and the Word was God.  2 The same was in the beginning with God.  3 All things were made by him; and without him was not any thing made that was made.</a:t>
            </a:r>
          </a:p>
        </p:txBody>
      </p:sp>
    </p:spTree>
    <p:extLst>
      <p:ext uri="{BB962C8B-B14F-4D97-AF65-F5344CB8AC3E}">
        <p14:creationId xmlns:p14="http://schemas.microsoft.com/office/powerpoint/2010/main" val="40599762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61181" y="624444"/>
            <a:ext cx="11222183" cy="2308324"/>
          </a:xfrm>
          <a:prstGeom prst="rect">
            <a:avLst/>
          </a:prstGeom>
        </p:spPr>
        <p:txBody>
          <a:bodyPr wrap="square">
            <a:spAutoFit/>
          </a:bodyPr>
          <a:lstStyle/>
          <a:p>
            <a:pPr algn="just"/>
            <a:r>
              <a:rPr lang="en-US" sz="4800" b="1" dirty="0">
                <a:solidFill>
                  <a:prstClr val="white"/>
                </a:solidFill>
                <a:latin typeface="Georgia" panose="02040502050405020303" pitchFamily="18" charset="0"/>
              </a:rPr>
              <a:t>John 6:46   Not that any man hath seen the Father, save he which is of God, he hath seen the Father.</a:t>
            </a:r>
          </a:p>
        </p:txBody>
      </p:sp>
    </p:spTree>
    <p:extLst>
      <p:ext uri="{BB962C8B-B14F-4D97-AF65-F5344CB8AC3E}">
        <p14:creationId xmlns:p14="http://schemas.microsoft.com/office/powerpoint/2010/main" val="2668981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1656" y="662544"/>
            <a:ext cx="11222183" cy="2308324"/>
          </a:xfrm>
          <a:prstGeom prst="rect">
            <a:avLst/>
          </a:prstGeom>
        </p:spPr>
        <p:txBody>
          <a:bodyPr wrap="square">
            <a:spAutoFit/>
          </a:bodyPr>
          <a:lstStyle/>
          <a:p>
            <a:pPr algn="just"/>
            <a:r>
              <a:rPr lang="en-US" sz="7200" b="1" dirty="0">
                <a:solidFill>
                  <a:prstClr val="white"/>
                </a:solidFill>
                <a:latin typeface="Georgia" panose="02040502050405020303" pitchFamily="18" charset="0"/>
              </a:rPr>
              <a:t>John 10:30   I and my Father are one.</a:t>
            </a:r>
          </a:p>
        </p:txBody>
      </p:sp>
    </p:spTree>
    <p:extLst>
      <p:ext uri="{BB962C8B-B14F-4D97-AF65-F5344CB8AC3E}">
        <p14:creationId xmlns:p14="http://schemas.microsoft.com/office/powerpoint/2010/main" val="28407865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0231" y="300594"/>
            <a:ext cx="11222183" cy="6001643"/>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1:26   And God said, Let us make man in our image, after our likeness: and let them have dominion over the fish of the sea, and over the fowl of the air, and over the cattle, and over all the earth, and over every creeping thing that </a:t>
            </a:r>
            <a:r>
              <a:rPr lang="en-US" sz="4800" b="1" dirty="0" err="1">
                <a:solidFill>
                  <a:prstClr val="white"/>
                </a:solidFill>
                <a:latin typeface="Georgia" panose="02040502050405020303" pitchFamily="18" charset="0"/>
              </a:rPr>
              <a:t>creepeth</a:t>
            </a:r>
            <a:r>
              <a:rPr lang="en-US" sz="4800" b="1" dirty="0">
                <a:solidFill>
                  <a:prstClr val="white"/>
                </a:solidFill>
                <a:latin typeface="Georgia" panose="02040502050405020303" pitchFamily="18" charset="0"/>
              </a:rPr>
              <a:t> upon the earth.</a:t>
            </a:r>
          </a:p>
        </p:txBody>
      </p:sp>
    </p:spTree>
    <p:extLst>
      <p:ext uri="{BB962C8B-B14F-4D97-AF65-F5344CB8AC3E}">
        <p14:creationId xmlns:p14="http://schemas.microsoft.com/office/powerpoint/2010/main" val="27152674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1656" y="662544"/>
            <a:ext cx="11222183" cy="2308324"/>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3:21   Unto Adam also and to his wife did the LORD God make coats of skins, and clothed them.</a:t>
            </a:r>
          </a:p>
        </p:txBody>
      </p:sp>
    </p:spTree>
    <p:extLst>
      <p:ext uri="{BB962C8B-B14F-4D97-AF65-F5344CB8AC3E}">
        <p14:creationId xmlns:p14="http://schemas.microsoft.com/office/powerpoint/2010/main" val="5476177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pic>
        <p:nvPicPr>
          <p:cNvPr id="2" name="Dog-Worsh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481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4908" y="88963"/>
            <a:ext cx="11222183" cy="6694140"/>
          </a:xfrm>
          <a:prstGeom prst="rect">
            <a:avLst/>
          </a:prstGeom>
        </p:spPr>
        <p:txBody>
          <a:bodyPr wrap="square">
            <a:spAutoFit/>
          </a:bodyPr>
          <a:lstStyle/>
          <a:p>
            <a:pPr algn="just"/>
            <a:r>
              <a:rPr lang="en-US" sz="3900" b="1" dirty="0">
                <a:solidFill>
                  <a:prstClr val="white"/>
                </a:solidFill>
                <a:latin typeface="Georgia" panose="02040502050405020303" pitchFamily="18" charset="0"/>
              </a:rPr>
              <a:t>Genesis 1:2-5   And the earth was without form, and void; and darkness was upon the face of the deep. And the Spirit of God moved upon the face of the waters.  3 And God said, Let there be light: and there was light.  4 And God saw the light, that it was good: and God divided the light from the darkness.  5 And God called the light Day, and the darkness he called Night. And the evening and the morning were the first day. </a:t>
            </a:r>
          </a:p>
        </p:txBody>
      </p:sp>
    </p:spTree>
    <p:extLst>
      <p:ext uri="{BB962C8B-B14F-4D97-AF65-F5344CB8AC3E}">
        <p14:creationId xmlns:p14="http://schemas.microsoft.com/office/powerpoint/2010/main" val="12753249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899" y="0"/>
            <a:ext cx="5153025" cy="6870700"/>
          </a:xfrm>
          <a:prstGeom prst="rect">
            <a:avLst/>
          </a:prstGeom>
        </p:spPr>
      </p:pic>
    </p:spTree>
    <p:extLst>
      <p:ext uri="{BB962C8B-B14F-4D97-AF65-F5344CB8AC3E}">
        <p14:creationId xmlns:p14="http://schemas.microsoft.com/office/powerpoint/2010/main" val="32008918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1656" y="662544"/>
            <a:ext cx="11222183" cy="2308324"/>
          </a:xfrm>
          <a:prstGeom prst="rect">
            <a:avLst/>
          </a:prstGeom>
        </p:spPr>
        <p:txBody>
          <a:bodyPr wrap="square">
            <a:spAutoFit/>
          </a:bodyPr>
          <a:lstStyle/>
          <a:p>
            <a:pPr algn="just"/>
            <a:r>
              <a:rPr lang="en-US" sz="4800" b="1" dirty="0">
                <a:solidFill>
                  <a:prstClr val="white"/>
                </a:solidFill>
                <a:latin typeface="Georgia" panose="02040502050405020303" pitchFamily="18" charset="0"/>
              </a:rPr>
              <a:t>Proverbs 30:30   A lion which is strongest among beasts, and </a:t>
            </a:r>
            <a:r>
              <a:rPr lang="en-US" sz="4800" b="1" dirty="0" err="1">
                <a:solidFill>
                  <a:prstClr val="white"/>
                </a:solidFill>
                <a:latin typeface="Georgia" panose="02040502050405020303" pitchFamily="18" charset="0"/>
              </a:rPr>
              <a:t>turneth</a:t>
            </a:r>
            <a:r>
              <a:rPr lang="en-US" sz="4800" b="1" dirty="0">
                <a:solidFill>
                  <a:prstClr val="white"/>
                </a:solidFill>
                <a:latin typeface="Georgia" panose="02040502050405020303" pitchFamily="18" charset="0"/>
              </a:rPr>
              <a:t> not away for any;</a:t>
            </a:r>
          </a:p>
        </p:txBody>
      </p:sp>
    </p:spTree>
    <p:extLst>
      <p:ext uri="{BB962C8B-B14F-4D97-AF65-F5344CB8AC3E}">
        <p14:creationId xmlns:p14="http://schemas.microsoft.com/office/powerpoint/2010/main" val="14338716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0231" y="195819"/>
            <a:ext cx="11222183" cy="6186309"/>
          </a:xfrm>
          <a:prstGeom prst="rect">
            <a:avLst/>
          </a:prstGeom>
        </p:spPr>
        <p:txBody>
          <a:bodyPr wrap="square">
            <a:spAutoFit/>
          </a:bodyPr>
          <a:lstStyle/>
          <a:p>
            <a:pPr algn="just"/>
            <a:r>
              <a:rPr lang="en-US" sz="3600" b="1" dirty="0">
                <a:solidFill>
                  <a:prstClr val="white"/>
                </a:solidFill>
                <a:latin typeface="Georgia" panose="02040502050405020303" pitchFamily="18" charset="0"/>
              </a:rPr>
              <a:t>1 Samuel 17:34-36   And David said unto Saul, Thy servant kept his father's sheep, and there came a lion, and a bear, and took a lamb out of the flock:  35 And I went out after him, and smote him, and delivered it out of his mouth: and when he arose against me, I caught him by his beard, and smote him, and slew him.  36 Thy servant slew both the lion and the bear: and this uncircumcised Philistine shall be as one of them, seeing he hath defied the armies of the living God.</a:t>
            </a:r>
          </a:p>
        </p:txBody>
      </p:sp>
    </p:spTree>
    <p:extLst>
      <p:ext uri="{BB962C8B-B14F-4D97-AF65-F5344CB8AC3E}">
        <p14:creationId xmlns:p14="http://schemas.microsoft.com/office/powerpoint/2010/main" val="31119617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70706" y="662544"/>
            <a:ext cx="11222183" cy="3046988"/>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1:27   So God created man in his own image, in the image of God created he him; male and female created he them.</a:t>
            </a:r>
          </a:p>
        </p:txBody>
      </p:sp>
    </p:spTree>
    <p:extLst>
      <p:ext uri="{BB962C8B-B14F-4D97-AF65-F5344CB8AC3E}">
        <p14:creationId xmlns:p14="http://schemas.microsoft.com/office/powerpoint/2010/main" val="2362913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9756" y="300594"/>
            <a:ext cx="11222183" cy="6001643"/>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1:28   And God blessed them, and God said unto them, Be fruitful, and multiply, and replenish the earth, and subdue it: and have dominion over the fish of the sea, and over the fowl of the air, and over every living thing that </a:t>
            </a:r>
            <a:r>
              <a:rPr lang="en-US" sz="4800" b="1" dirty="0" err="1">
                <a:solidFill>
                  <a:prstClr val="white"/>
                </a:solidFill>
                <a:latin typeface="Georgia" panose="02040502050405020303" pitchFamily="18" charset="0"/>
              </a:rPr>
              <a:t>moveth</a:t>
            </a:r>
            <a:r>
              <a:rPr lang="en-US" sz="4800" b="1" dirty="0">
                <a:solidFill>
                  <a:prstClr val="white"/>
                </a:solidFill>
                <a:latin typeface="Georgia" panose="02040502050405020303" pitchFamily="18" charset="0"/>
              </a:rPr>
              <a:t> upon the earth.</a:t>
            </a:r>
          </a:p>
        </p:txBody>
      </p:sp>
    </p:spTree>
    <p:extLst>
      <p:ext uri="{BB962C8B-B14F-4D97-AF65-F5344CB8AC3E}">
        <p14:creationId xmlns:p14="http://schemas.microsoft.com/office/powerpoint/2010/main" val="3618256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9756" y="357744"/>
            <a:ext cx="11222183" cy="5262979"/>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1:29   And God said, Behold, I have given you every herb bearing seed, which is upon the face of all the earth, and every tree, in the which is the fruit of a tree yielding seed; to you it shall be for meat.</a:t>
            </a:r>
          </a:p>
        </p:txBody>
      </p:sp>
    </p:spTree>
    <p:extLst>
      <p:ext uri="{BB962C8B-B14F-4D97-AF65-F5344CB8AC3E}">
        <p14:creationId xmlns:p14="http://schemas.microsoft.com/office/powerpoint/2010/main" val="38715455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9756" y="300594"/>
            <a:ext cx="11222183" cy="4524315"/>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1:30   And to every beast of the earth, and to every fowl of the air, and to every thing that </a:t>
            </a:r>
            <a:r>
              <a:rPr lang="en-US" sz="4800" b="1" dirty="0" err="1">
                <a:solidFill>
                  <a:prstClr val="white"/>
                </a:solidFill>
                <a:latin typeface="Georgia" panose="02040502050405020303" pitchFamily="18" charset="0"/>
              </a:rPr>
              <a:t>creepeth</a:t>
            </a:r>
            <a:r>
              <a:rPr lang="en-US" sz="4800" b="1" dirty="0">
                <a:solidFill>
                  <a:prstClr val="white"/>
                </a:solidFill>
                <a:latin typeface="Georgia" panose="02040502050405020303" pitchFamily="18" charset="0"/>
              </a:rPr>
              <a:t> upon the earth, wherein there is life, I have given every green herb for meat: and it was so.</a:t>
            </a:r>
          </a:p>
        </p:txBody>
      </p:sp>
    </p:spTree>
    <p:extLst>
      <p:ext uri="{BB962C8B-B14F-4D97-AF65-F5344CB8AC3E}">
        <p14:creationId xmlns:p14="http://schemas.microsoft.com/office/powerpoint/2010/main" val="10837456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9756" y="300594"/>
            <a:ext cx="11222183" cy="3785652"/>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1:31   And God saw every thing that he had made, and, behold, it was very good. And the evening and the morning were the sixth day.</a:t>
            </a:r>
          </a:p>
        </p:txBody>
      </p:sp>
    </p:spTree>
    <p:extLst>
      <p:ext uri="{BB962C8B-B14F-4D97-AF65-F5344CB8AC3E}">
        <p14:creationId xmlns:p14="http://schemas.microsoft.com/office/powerpoint/2010/main" val="39166927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9756" y="300594"/>
            <a:ext cx="11222183" cy="3046988"/>
          </a:xfrm>
          <a:prstGeom prst="rect">
            <a:avLst/>
          </a:prstGeom>
        </p:spPr>
        <p:txBody>
          <a:bodyPr wrap="square">
            <a:spAutoFit/>
          </a:bodyPr>
          <a:lstStyle/>
          <a:p>
            <a:pPr algn="just"/>
            <a:r>
              <a:rPr lang="en-US" sz="4800" b="1" dirty="0">
                <a:solidFill>
                  <a:prstClr val="white"/>
                </a:solidFill>
                <a:latin typeface="Georgia" panose="02040502050405020303" pitchFamily="18" charset="0"/>
              </a:rPr>
              <a:t>Psalm 19:1   The heavens declare the glory of God; and the firmament </a:t>
            </a:r>
            <a:r>
              <a:rPr lang="en-US" sz="4800" b="1" dirty="0" err="1">
                <a:solidFill>
                  <a:prstClr val="white"/>
                </a:solidFill>
                <a:latin typeface="Georgia" panose="02040502050405020303" pitchFamily="18" charset="0"/>
              </a:rPr>
              <a:t>sheweth</a:t>
            </a:r>
            <a:r>
              <a:rPr lang="en-US" sz="4800" b="1" dirty="0">
                <a:solidFill>
                  <a:prstClr val="white"/>
                </a:solidFill>
                <a:latin typeface="Georgia" panose="02040502050405020303" pitchFamily="18" charset="0"/>
              </a:rPr>
              <a:t> his </a:t>
            </a:r>
            <a:r>
              <a:rPr lang="en-US" sz="4800" b="1" dirty="0" err="1">
                <a:solidFill>
                  <a:prstClr val="white"/>
                </a:solidFill>
                <a:latin typeface="Georgia" panose="02040502050405020303" pitchFamily="18" charset="0"/>
              </a:rPr>
              <a:t>handywork</a:t>
            </a:r>
            <a:r>
              <a:rPr lang="en-US" sz="4800" b="1" dirty="0">
                <a:solidFill>
                  <a:prstClr val="white"/>
                </a:solidFill>
                <a:latin typeface="Georgia" panose="02040502050405020303" pitchFamily="18" charset="0"/>
              </a:rPr>
              <a:t>.</a:t>
            </a:r>
          </a:p>
        </p:txBody>
      </p:sp>
    </p:spTree>
    <p:extLst>
      <p:ext uri="{BB962C8B-B14F-4D97-AF65-F5344CB8AC3E}">
        <p14:creationId xmlns:p14="http://schemas.microsoft.com/office/powerpoint/2010/main" val="23646979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9756" y="300594"/>
            <a:ext cx="11222183" cy="2308324"/>
          </a:xfrm>
          <a:prstGeom prst="rect">
            <a:avLst/>
          </a:prstGeom>
        </p:spPr>
        <p:txBody>
          <a:bodyPr wrap="square">
            <a:spAutoFit/>
          </a:bodyPr>
          <a:lstStyle/>
          <a:p>
            <a:pPr algn="just"/>
            <a:r>
              <a:rPr lang="en-US" sz="4800" b="1" dirty="0">
                <a:solidFill>
                  <a:prstClr val="white"/>
                </a:solidFill>
                <a:latin typeface="Georgia" panose="02040502050405020303" pitchFamily="18" charset="0"/>
              </a:rPr>
              <a:t>Psalm 97:6   The heavens declare his righteousness, and all the people see his glory.</a:t>
            </a:r>
          </a:p>
        </p:txBody>
      </p:sp>
    </p:spTree>
    <p:extLst>
      <p:ext uri="{BB962C8B-B14F-4D97-AF65-F5344CB8AC3E}">
        <p14:creationId xmlns:p14="http://schemas.microsoft.com/office/powerpoint/2010/main" val="168523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501533" y="188716"/>
            <a:ext cx="11222183" cy="6247864"/>
          </a:xfrm>
          <a:prstGeom prst="rect">
            <a:avLst/>
          </a:prstGeom>
        </p:spPr>
        <p:txBody>
          <a:bodyPr wrap="square">
            <a:spAutoFit/>
          </a:bodyPr>
          <a:lstStyle/>
          <a:p>
            <a:pPr algn="just"/>
            <a:r>
              <a:rPr lang="en-US" sz="4000" b="1" dirty="0">
                <a:solidFill>
                  <a:prstClr val="white"/>
                </a:solidFill>
                <a:latin typeface="Georgia" panose="02040502050405020303" pitchFamily="18" charset="0"/>
              </a:rPr>
              <a:t>Genesis 1:6-8   And God said, Let there be a firmament in the midst of the waters, and let it divide the waters from the waters.  7 And God made the firmament, and divided the waters which were under the firmament from the waters which were above the firmament: and it was so.  8 And God called the firmament Heaven. And the evening and the morning were the second day.</a:t>
            </a:r>
          </a:p>
        </p:txBody>
      </p:sp>
    </p:spTree>
    <p:extLst>
      <p:ext uri="{BB962C8B-B14F-4D97-AF65-F5344CB8AC3E}">
        <p14:creationId xmlns:p14="http://schemas.microsoft.com/office/powerpoint/2010/main" val="35019512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503" b="12478"/>
          <a:stretch/>
        </p:blipFill>
        <p:spPr>
          <a:xfrm>
            <a:off x="3048" y="0"/>
            <a:ext cx="12188952" cy="6858000"/>
          </a:xfrm>
          <a:prstGeom prst="rect">
            <a:avLst/>
          </a:prstGeom>
        </p:spPr>
      </p:pic>
    </p:spTree>
    <p:extLst>
      <p:ext uri="{BB962C8B-B14F-4D97-AF65-F5344CB8AC3E}">
        <p14:creationId xmlns:p14="http://schemas.microsoft.com/office/powerpoint/2010/main" val="37648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1656" y="662544"/>
            <a:ext cx="11222183" cy="3785652"/>
          </a:xfrm>
          <a:prstGeom prst="rect">
            <a:avLst/>
          </a:prstGeom>
        </p:spPr>
        <p:txBody>
          <a:bodyPr wrap="square">
            <a:spAutoFit/>
          </a:bodyPr>
          <a:lstStyle/>
          <a:p>
            <a:pPr algn="just"/>
            <a:r>
              <a:rPr lang="en-US" sz="6000" b="1" dirty="0">
                <a:solidFill>
                  <a:prstClr val="white"/>
                </a:solidFill>
                <a:latin typeface="Georgia" panose="02040502050405020303" pitchFamily="18" charset="0"/>
              </a:rPr>
              <a:t>Psalm 19:1   The heavens declare the glory of God; and the firmament </a:t>
            </a:r>
            <a:r>
              <a:rPr lang="en-US" sz="6000" b="1" dirty="0" err="1">
                <a:solidFill>
                  <a:prstClr val="white"/>
                </a:solidFill>
                <a:latin typeface="Georgia" panose="02040502050405020303" pitchFamily="18" charset="0"/>
              </a:rPr>
              <a:t>sheweth</a:t>
            </a:r>
            <a:r>
              <a:rPr lang="en-US" sz="6000" b="1" dirty="0">
                <a:solidFill>
                  <a:prstClr val="white"/>
                </a:solidFill>
                <a:latin typeface="Georgia" panose="02040502050405020303" pitchFamily="18" charset="0"/>
              </a:rPr>
              <a:t> his </a:t>
            </a:r>
            <a:r>
              <a:rPr lang="en-US" sz="6000" b="1" dirty="0" err="1">
                <a:solidFill>
                  <a:prstClr val="white"/>
                </a:solidFill>
                <a:latin typeface="Georgia" panose="02040502050405020303" pitchFamily="18" charset="0"/>
              </a:rPr>
              <a:t>handywork</a:t>
            </a:r>
            <a:r>
              <a:rPr lang="en-US" sz="6000" b="1" dirty="0">
                <a:solidFill>
                  <a:prstClr val="white"/>
                </a:solidFill>
                <a:latin typeface="Georgia" panose="02040502050405020303" pitchFamily="18" charset="0"/>
              </a:rPr>
              <a:t>.</a:t>
            </a:r>
          </a:p>
        </p:txBody>
      </p:sp>
    </p:spTree>
    <p:extLst>
      <p:ext uri="{BB962C8B-B14F-4D97-AF65-F5344CB8AC3E}">
        <p14:creationId xmlns:p14="http://schemas.microsoft.com/office/powerpoint/2010/main" val="2107652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59969" y="687482"/>
            <a:ext cx="11222183" cy="2308324"/>
          </a:xfrm>
          <a:prstGeom prst="rect">
            <a:avLst/>
          </a:prstGeom>
        </p:spPr>
        <p:txBody>
          <a:bodyPr wrap="square">
            <a:spAutoFit/>
          </a:bodyPr>
          <a:lstStyle/>
          <a:p>
            <a:pPr algn="just"/>
            <a:r>
              <a:rPr lang="en-US" sz="4800" b="1" dirty="0">
                <a:solidFill>
                  <a:prstClr val="white"/>
                </a:solidFill>
                <a:latin typeface="Georgia" panose="02040502050405020303" pitchFamily="18" charset="0"/>
              </a:rPr>
              <a:t>Psalm 148:4   Praise him, ye heavens of heavens, and ye waters that be above the heavens.</a:t>
            </a:r>
          </a:p>
        </p:txBody>
      </p:sp>
    </p:spTree>
    <p:extLst>
      <p:ext uri="{BB962C8B-B14F-4D97-AF65-F5344CB8AC3E}">
        <p14:creationId xmlns:p14="http://schemas.microsoft.com/office/powerpoint/2010/main" val="2469068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76595" y="487977"/>
            <a:ext cx="11222183" cy="4524315"/>
          </a:xfrm>
          <a:prstGeom prst="rect">
            <a:avLst/>
          </a:prstGeom>
        </p:spPr>
        <p:txBody>
          <a:bodyPr wrap="square">
            <a:spAutoFit/>
          </a:bodyPr>
          <a:lstStyle/>
          <a:p>
            <a:pPr algn="just"/>
            <a:r>
              <a:rPr lang="en-US" sz="4800" b="1" dirty="0">
                <a:solidFill>
                  <a:prstClr val="white"/>
                </a:solidFill>
                <a:latin typeface="Georgia" panose="02040502050405020303" pitchFamily="18" charset="0"/>
              </a:rPr>
              <a:t>Genesis 1:20   And God said, Let the waters bring forth abundantly the moving creature that hath life, and fowl that may fly above the earth in the open firmament of heaven.</a:t>
            </a:r>
          </a:p>
        </p:txBody>
      </p:sp>
    </p:spTree>
    <p:extLst>
      <p:ext uri="{BB962C8B-B14F-4D97-AF65-F5344CB8AC3E}">
        <p14:creationId xmlns:p14="http://schemas.microsoft.com/office/powerpoint/2010/main" val="1900803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49701" y="6395543"/>
            <a:ext cx="4105611" cy="400110"/>
          </a:xfrm>
          <a:prstGeom prst="rect">
            <a:avLst/>
          </a:prstGeom>
          <a:noFill/>
        </p:spPr>
        <p:txBody>
          <a:bodyPr wrap="none" rtlCol="0">
            <a:spAutoFit/>
          </a:bodyPr>
          <a:lstStyle/>
          <a:p>
            <a:r>
              <a:rPr lang="en-US" sz="2000" b="1" dirty="0" smtClean="0">
                <a:solidFill>
                  <a:prstClr val="white"/>
                </a:solidFill>
                <a:effectLst>
                  <a:glow rad="127000">
                    <a:prstClr val="white">
                      <a:lumMod val="85000"/>
                      <a:alpha val="40000"/>
                    </a:prstClr>
                  </a:glow>
                </a:effectLst>
                <a:latin typeface="Georgia" panose="02040502050405020303" pitchFamily="18" charset="0"/>
              </a:rPr>
              <a:t>True Words Christian Church</a:t>
            </a:r>
            <a:endParaRPr lang="en-US" sz="2000" b="1" dirty="0">
              <a:solidFill>
                <a:prstClr val="white"/>
              </a:solidFill>
              <a:effectLst>
                <a:glow rad="127000">
                  <a:prstClr val="white">
                    <a:lumMod val="85000"/>
                    <a:alpha val="40000"/>
                  </a:prstClr>
                </a:glow>
              </a:effectLst>
              <a:latin typeface="Georgia" panose="02040502050405020303" pitchFamily="18" charset="0"/>
            </a:endParaRPr>
          </a:p>
        </p:txBody>
      </p:sp>
      <p:sp>
        <p:nvSpPr>
          <p:cNvPr id="6" name="Rectangle 5"/>
          <p:cNvSpPr/>
          <p:nvPr/>
        </p:nvSpPr>
        <p:spPr>
          <a:xfrm>
            <a:off x="484908" y="346659"/>
            <a:ext cx="11222183" cy="5509200"/>
          </a:xfrm>
          <a:prstGeom prst="rect">
            <a:avLst/>
          </a:prstGeom>
        </p:spPr>
        <p:txBody>
          <a:bodyPr wrap="square">
            <a:spAutoFit/>
          </a:bodyPr>
          <a:lstStyle/>
          <a:p>
            <a:pPr algn="just"/>
            <a:r>
              <a:rPr lang="en-US" sz="4400" b="1" dirty="0">
                <a:solidFill>
                  <a:prstClr val="white"/>
                </a:solidFill>
                <a:latin typeface="Georgia" panose="02040502050405020303" pitchFamily="18" charset="0"/>
              </a:rPr>
              <a:t>Genesis 1:14-15   And God said, Let there be lights in the firmament of the heaven to divide the day from the night; and let them be for signs, and for seasons, and for days, and years:  15 And let them be for lights in the firmament of the heaven to give light upon the earth: and it was so.</a:t>
            </a:r>
          </a:p>
        </p:txBody>
      </p:sp>
    </p:spTree>
    <p:extLst>
      <p:ext uri="{BB962C8B-B14F-4D97-AF65-F5344CB8AC3E}">
        <p14:creationId xmlns:p14="http://schemas.microsoft.com/office/powerpoint/2010/main" val="622544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2461</TotalTime>
  <Words>2353</Words>
  <Application>Microsoft Office PowerPoint</Application>
  <PresentationFormat>Widescreen</PresentationFormat>
  <Paragraphs>94</Paragraphs>
  <Slides>50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joshwlc</dc:creator>
  <cp:lastModifiedBy>root</cp:lastModifiedBy>
  <cp:revision>73</cp:revision>
  <dcterms:created xsi:type="dcterms:W3CDTF">2019-08-31T20:33:16Z</dcterms:created>
  <dcterms:modified xsi:type="dcterms:W3CDTF">2019-10-13T17:48:40Z</dcterms:modified>
</cp:coreProperties>
</file>