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4" d="100"/>
          <a:sy n="144" d="100"/>
        </p:scale>
        <p:origin x="150" y="5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1654046"/>
            <a:ext cx="8991600" cy="1645920"/>
          </a:xfrm>
          <a:solidFill>
            <a:srgbClr val="FFFFFF"/>
          </a:solidFill>
          <a:ln w="38100">
            <a:solidFill>
              <a:srgbClr val="404040"/>
            </a:solidFill>
          </a:ln>
          <a:effectLst>
            <a:outerShdw blurRad="317500" sx="102000" sy="102000" algn="ctr" rotWithShape="0">
              <a:prstClr val="black">
                <a:alpha val="40000"/>
              </a:prstClr>
            </a:outerShdw>
          </a:effectLst>
        </p:spPr>
        <p:txBody>
          <a:bodyPr lIns="274320" rIns="274320" anchor="ctr" anchorCtr="1">
            <a:normAutofit/>
          </a:bodyPr>
          <a:lstStyle>
            <a:lvl1pPr algn="ctr">
              <a:defRPr sz="4400" b="1">
                <a:solidFill>
                  <a:srgbClr val="262626"/>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695194" y="3619846"/>
            <a:ext cx="6801612" cy="1239894"/>
          </a:xfrm>
          <a:noFill/>
        </p:spPr>
        <p:txBody>
          <a:bodyPr>
            <a:normAutofit/>
          </a:bodyPr>
          <a:lstStyle>
            <a:lvl1pPr marL="0" indent="0" algn="ctr">
              <a:buNone/>
              <a:defRPr sz="2000" b="1" i="0">
                <a:solidFill>
                  <a:schemeClr val="tx1">
                    <a:lumMod val="75000"/>
                    <a:lumOff val="25000"/>
                  </a:schemeClr>
                </a:solidFill>
                <a:effectLst>
                  <a:glow rad="127000">
                    <a:schemeClr val="bg1"/>
                  </a:glow>
                </a:effectLst>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5BF633F0-F4F6-4279-B3CF-551BD86D31CB}" type="datetimeFigureOut">
              <a:rPr lang="en-US" smtClean="0"/>
              <a:t>3/30/2023</a:t>
            </a:fld>
            <a:endParaRPr lang="en-US" dirty="0"/>
          </a:p>
        </p:txBody>
      </p:sp>
      <p:sp>
        <p:nvSpPr>
          <p:cNvPr id="8" name="Footer Placeholder 7"/>
          <p:cNvSpPr>
            <a:spLocks noGrp="1"/>
          </p:cNvSpPr>
          <p:nvPr>
            <p:ph type="ftr" sz="quarter" idx="11"/>
          </p:nvPr>
        </p:nvSpPr>
        <p:spPr/>
        <p:txBody>
          <a:bodyPr/>
          <a:lstStyle>
            <a:lvl1pPr>
              <a:defRPr b="1"/>
            </a:lvl1pPr>
          </a:lstStyle>
          <a:p>
            <a:r>
              <a:rPr lang="en-US"/>
              <a:t>TrueWordsChristian.org</a:t>
            </a:r>
            <a:endParaRPr lang="en-US" dirty="0"/>
          </a:p>
        </p:txBody>
      </p:sp>
      <p:sp>
        <p:nvSpPr>
          <p:cNvPr id="9" name="Slide Number Placeholder 8"/>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23621611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633F0-F4F6-4279-B3CF-551BD86D31C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399743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633F0-F4F6-4279-B3CF-551BD86D31C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47899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F633F0-F4F6-4279-B3CF-551BD86D31CB}"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407830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F633F0-F4F6-4279-B3CF-551BD86D31CB}"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28920853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1458"/>
            <a:ext cx="12192000" cy="1188720"/>
          </a:xfrm>
          <a:noFill/>
          <a:ln>
            <a:noFill/>
          </a:ln>
        </p:spPr>
        <p:txBody>
          <a:bodyPr>
            <a:noAutofit/>
          </a:bodyPr>
          <a:lstStyle>
            <a:lvl1pPr>
              <a:defRPr sz="3600" b="1">
                <a:solidFill>
                  <a:schemeClr val="tx1"/>
                </a:solidFill>
                <a:effectLst>
                  <a:glow rad="101600">
                    <a:schemeClr val="bg1">
                      <a:alpha val="60000"/>
                    </a:schemeClr>
                  </a:glow>
                </a:effectLst>
                <a:latin typeface="Georgia" panose="02040502050405020303" pitchFamily="18" charset="0"/>
              </a:defRPr>
            </a:lvl1pPr>
          </a:lstStyle>
          <a:p>
            <a:r>
              <a:rPr lang="en-US" dirty="0"/>
              <a:t>Just can’t give up</a:t>
            </a:r>
            <a:br>
              <a:rPr lang="en-US" dirty="0"/>
            </a:br>
            <a:r>
              <a:rPr lang="en-US" dirty="0"/>
              <a:t>a works based salvation</a:t>
            </a:r>
          </a:p>
        </p:txBody>
      </p:sp>
      <p:sp>
        <p:nvSpPr>
          <p:cNvPr id="3" name="Content Placeholder 2"/>
          <p:cNvSpPr>
            <a:spLocks noGrp="1"/>
          </p:cNvSpPr>
          <p:nvPr>
            <p:ph sz="half" idx="1"/>
          </p:nvPr>
        </p:nvSpPr>
        <p:spPr>
          <a:xfrm>
            <a:off x="329461" y="1463041"/>
            <a:ext cx="5766539" cy="4480560"/>
          </a:xfrm>
        </p:spPr>
        <p:txBody>
          <a:bodyPr>
            <a:noAutofit/>
          </a:bodyPr>
          <a:lstStyle>
            <a:lvl1pPr algn="just">
              <a:defRPr sz="2400" b="1">
                <a:effectLst>
                  <a:glow rad="101600">
                    <a:schemeClr val="bg1">
                      <a:lumMod val="95000"/>
                      <a:lumOff val="5000"/>
                      <a:alpha val="60000"/>
                    </a:schemeClr>
                  </a:glow>
                </a:effectLst>
                <a:latin typeface="Georgia" panose="02040502050405020303" pitchFamily="18" charset="0"/>
              </a:defRPr>
            </a:lvl1pPr>
            <a:lvl2pPr algn="just">
              <a:defRPr sz="2400" b="1">
                <a:latin typeface="Georgia" panose="02040502050405020303" pitchFamily="18" charset="0"/>
              </a:defRPr>
            </a:lvl2pPr>
            <a:lvl3pPr algn="just">
              <a:defRPr sz="2400" b="1">
                <a:latin typeface="Georgia" panose="02040502050405020303" pitchFamily="18" charset="0"/>
              </a:defRPr>
            </a:lvl3pPr>
            <a:lvl4pPr algn="just">
              <a:defRPr sz="2400" b="1">
                <a:latin typeface="Georgia" panose="02040502050405020303" pitchFamily="18" charset="0"/>
              </a:defRPr>
            </a:lvl4pPr>
            <a:lvl5pPr algn="just">
              <a:defRPr sz="2400" b="1">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09CF7895-CA23-4111-B234-16E2EA5244F1}" type="slidenum">
              <a:rPr lang="en-US" smtClean="0"/>
              <a:t>‹#›</a:t>
            </a:fld>
            <a:endParaRPr lang="en-US"/>
          </a:p>
        </p:txBody>
      </p:sp>
      <p:sp>
        <p:nvSpPr>
          <p:cNvPr id="11" name="Footer Placeholder 8">
            <a:extLst>
              <a:ext uri="{FF2B5EF4-FFF2-40B4-BE49-F238E27FC236}">
                <a16:creationId xmlns:a16="http://schemas.microsoft.com/office/drawing/2014/main" id="{589BAEDF-598E-4448-9FF0-63C6D49E524C}"/>
              </a:ext>
            </a:extLst>
          </p:cNvPr>
          <p:cNvSpPr txBox="1">
            <a:spLocks/>
          </p:cNvSpPr>
          <p:nvPr userDrawn="1"/>
        </p:nvSpPr>
        <p:spPr>
          <a:xfrm>
            <a:off x="1769224" y="6236208"/>
            <a:ext cx="8653549" cy="320040"/>
          </a:xfrm>
          <a:prstGeom prst="rect">
            <a:avLst/>
          </a:prstGeom>
        </p:spPr>
        <p:txBody>
          <a:bodyPr/>
          <a:lstStyle>
            <a:defPPr>
              <a:defRPr lang="en-US"/>
            </a:defPPr>
            <a:lvl1pPr marL="0" algn="ctr" defTabSz="457200" rtl="0" eaLnBrk="1" latinLnBrk="0" hangingPunct="1">
              <a:defRPr sz="2400" b="1" kern="1200">
                <a:solidFill>
                  <a:schemeClr val="tx1"/>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n w="6350">
                  <a:noFill/>
                </a:ln>
                <a:effectLst>
                  <a:glow rad="101600">
                    <a:schemeClr val="bg1">
                      <a:alpha val="60000"/>
                    </a:schemeClr>
                  </a:glow>
                </a:effectLst>
              </a:rPr>
              <a:t>TrueWordsChristian.org</a:t>
            </a:r>
          </a:p>
        </p:txBody>
      </p:sp>
    </p:spTree>
    <p:extLst>
      <p:ext uri="{BB962C8B-B14F-4D97-AF65-F5344CB8AC3E}">
        <p14:creationId xmlns:p14="http://schemas.microsoft.com/office/powerpoint/2010/main" val="147332942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F633F0-F4F6-4279-B3CF-551BD86D31CB}"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F7895-CA23-4111-B234-16E2EA5244F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288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F633F0-F4F6-4279-B3CF-551BD86D31CB}"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15685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633F0-F4F6-4279-B3CF-551BD86D31CB}"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159864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F633F0-F4F6-4279-B3CF-551BD86D31CB}" type="datetimeFigureOut">
              <a:rPr lang="en-US" smtClean="0"/>
              <a:t>3/30/2023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70362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F633F0-F4F6-4279-B3CF-551BD86D31CB}" type="datetimeFigureOut">
              <a:rPr lang="en-US" smtClean="0"/>
              <a:t>3/30/2023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9CF7895-CA23-4111-B234-16E2EA5244F1}" type="slidenum">
              <a:rPr lang="en-US" smtClean="0"/>
              <a:t>‹#›</a:t>
            </a:fld>
            <a:endParaRPr lang="en-US"/>
          </a:p>
        </p:txBody>
      </p:sp>
    </p:spTree>
    <p:extLst>
      <p:ext uri="{BB962C8B-B14F-4D97-AF65-F5344CB8AC3E}">
        <p14:creationId xmlns:p14="http://schemas.microsoft.com/office/powerpoint/2010/main" val="11160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BF633F0-F4F6-4279-B3CF-551BD86D31CB}" type="datetimeFigureOut">
              <a:rPr lang="en-US" smtClean="0"/>
              <a:t>3/30/2023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9CF7895-CA23-4111-B234-16E2EA5244F1}" type="slidenum">
              <a:rPr lang="en-US" smtClean="0"/>
              <a:t>‹#›</a:t>
            </a:fld>
            <a:endParaRPr lang="en-US"/>
          </a:p>
        </p:txBody>
      </p:sp>
    </p:spTree>
    <p:extLst>
      <p:ext uri="{BB962C8B-B14F-4D97-AF65-F5344CB8AC3E}">
        <p14:creationId xmlns:p14="http://schemas.microsoft.com/office/powerpoint/2010/main" val="2351975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587E8D-710B-9A51-4FBD-F0592F9507CD}"/>
              </a:ext>
            </a:extLst>
          </p:cNvPr>
          <p:cNvPicPr>
            <a:picLocks noChangeAspect="1"/>
          </p:cNvPicPr>
          <p:nvPr/>
        </p:nvPicPr>
        <p:blipFill>
          <a:blip r:embed="rId2"/>
          <a:stretch>
            <a:fillRect/>
          </a:stretch>
        </p:blipFill>
        <p:spPr>
          <a:xfrm>
            <a:off x="-3470" y="0"/>
            <a:ext cx="12200811" cy="6866389"/>
          </a:xfrm>
          <a:prstGeom prst="rect">
            <a:avLst/>
          </a:prstGeom>
        </p:spPr>
      </p:pic>
    </p:spTree>
    <p:extLst>
      <p:ext uri="{BB962C8B-B14F-4D97-AF65-F5344CB8AC3E}">
        <p14:creationId xmlns:p14="http://schemas.microsoft.com/office/powerpoint/2010/main" val="399887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600" dirty="0"/>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378844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Romans 4:4-5   Now to him that worketh is the reward not reckoned of grace, but of debt.  5 But to him that worketh not, but believeth on him that justifieth the ungodly, his faith is counted for righteousness.</a:t>
            </a:r>
          </a:p>
        </p:txBody>
      </p:sp>
    </p:spTree>
    <p:extLst>
      <p:ext uri="{BB962C8B-B14F-4D97-AF65-F5344CB8AC3E}">
        <p14:creationId xmlns:p14="http://schemas.microsoft.com/office/powerpoint/2010/main" val="72205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500" dirty="0"/>
              <a:t>Romans 4:6-8   Even as David also describeth the blessedness of the man, unto whom God imputeth righteousness without works,  7 Saying, Blessed are they whose iniquities are forgiven, and whose sins are covered.  8 Blessed is the man to whom the Lord will not impute sin.</a:t>
            </a:r>
          </a:p>
        </p:txBody>
      </p:sp>
    </p:spTree>
    <p:extLst>
      <p:ext uri="{BB962C8B-B14F-4D97-AF65-F5344CB8AC3E}">
        <p14:creationId xmlns:p14="http://schemas.microsoft.com/office/powerpoint/2010/main" val="191260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134393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Romans 9:11   (For the children being not yet born, neither having done any good or evil, that the purpose of God according to election might stand, not of works, but of him that calleth;)</a:t>
            </a:r>
          </a:p>
        </p:txBody>
      </p:sp>
    </p:spTree>
    <p:extLst>
      <p:ext uri="{BB962C8B-B14F-4D97-AF65-F5344CB8AC3E}">
        <p14:creationId xmlns:p14="http://schemas.microsoft.com/office/powerpoint/2010/main" val="70694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800" dirty="0"/>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p>
        </p:txBody>
      </p:sp>
    </p:spTree>
    <p:extLst>
      <p:ext uri="{BB962C8B-B14F-4D97-AF65-F5344CB8AC3E}">
        <p14:creationId xmlns:p14="http://schemas.microsoft.com/office/powerpoint/2010/main" val="13140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2 Timothy 1:9   Who hath saved us, and called us with an holy calling, not according to our works, but according to his own purpose and grace, which was given us in Christ Jesus before the world began,</a:t>
            </a:r>
          </a:p>
        </p:txBody>
      </p:sp>
    </p:spTree>
    <p:extLst>
      <p:ext uri="{BB962C8B-B14F-4D97-AF65-F5344CB8AC3E}">
        <p14:creationId xmlns:p14="http://schemas.microsoft.com/office/powerpoint/2010/main" val="81078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600" dirty="0"/>
              <a:t>John 14:6   Jesus saith unto him, I am the way, the truth, and the life: no man cometh unto the Father, but by me.</a:t>
            </a:r>
          </a:p>
        </p:txBody>
      </p:sp>
    </p:spTree>
    <p:extLst>
      <p:ext uri="{BB962C8B-B14F-4D97-AF65-F5344CB8AC3E}">
        <p14:creationId xmlns:p14="http://schemas.microsoft.com/office/powerpoint/2010/main" val="229697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4000" dirty="0"/>
              <a:t>John 10:9   I am the door: by me if any man enter in, he shall be saved, and shall go in and out, and find pasture.</a:t>
            </a:r>
          </a:p>
        </p:txBody>
      </p:sp>
    </p:spTree>
    <p:extLst>
      <p:ext uri="{BB962C8B-B14F-4D97-AF65-F5344CB8AC3E}">
        <p14:creationId xmlns:p14="http://schemas.microsoft.com/office/powerpoint/2010/main" val="216426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600" dirty="0"/>
              <a:t>Acts 4:12   Neither is there salvation in any other: for there is none other name under heaven given among men, whereby we must be saved.</a:t>
            </a:r>
          </a:p>
        </p:txBody>
      </p:sp>
    </p:spTree>
    <p:extLst>
      <p:ext uri="{BB962C8B-B14F-4D97-AF65-F5344CB8AC3E}">
        <p14:creationId xmlns:p14="http://schemas.microsoft.com/office/powerpoint/2010/main" val="190251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EDF417-78B8-193A-2DA5-B6E735653658}"/>
              </a:ext>
            </a:extLst>
          </p:cNvPr>
          <p:cNvSpPr>
            <a:spLocks noGrp="1"/>
          </p:cNvSpPr>
          <p:nvPr>
            <p:ph type="ctrTitle"/>
          </p:nvPr>
        </p:nvSpPr>
        <p:spPr>
          <a:effectLst>
            <a:outerShdw blurRad="508000" sx="101000" sy="101000" algn="ctr" rotWithShape="0">
              <a:prstClr val="black">
                <a:alpha val="40000"/>
              </a:prstClr>
            </a:outerShdw>
          </a:effectLst>
        </p:spPr>
        <p:txBody>
          <a:bodyPr>
            <a:normAutofit fontScale="90000"/>
          </a:bodyPr>
          <a:lstStyle/>
          <a:p>
            <a:r>
              <a:rPr lang="en-US" dirty="0"/>
              <a:t>Just can’t Give up a Works Based Salvation</a:t>
            </a:r>
          </a:p>
        </p:txBody>
      </p:sp>
      <p:sp>
        <p:nvSpPr>
          <p:cNvPr id="5" name="Subtitle 4">
            <a:extLst>
              <a:ext uri="{FF2B5EF4-FFF2-40B4-BE49-F238E27FC236}">
                <a16:creationId xmlns:a16="http://schemas.microsoft.com/office/drawing/2014/main" id="{9720B467-A118-E6B2-DC90-E05D787E2667}"/>
              </a:ext>
            </a:extLst>
          </p:cNvPr>
          <p:cNvSpPr>
            <a:spLocks noGrp="1"/>
          </p:cNvSpPr>
          <p:nvPr>
            <p:ph type="subTitle" idx="1"/>
          </p:nvPr>
        </p:nvSpPr>
        <p:spPr/>
        <p:txBody>
          <a:bodyPr/>
          <a:lstStyle/>
          <a:p>
            <a:r>
              <a:rPr lang="en-US" dirty="0"/>
              <a:t>TrueWordsChristian.org</a:t>
            </a:r>
          </a:p>
        </p:txBody>
      </p:sp>
    </p:spTree>
    <p:extLst>
      <p:ext uri="{BB962C8B-B14F-4D97-AF65-F5344CB8AC3E}">
        <p14:creationId xmlns:p14="http://schemas.microsoft.com/office/powerpoint/2010/main" val="307872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800" dirty="0"/>
              <a:t>Hebrews 7:25   Wherefore he is able also to save them to the uttermost that come unto God by him, seeing he ever liveth to make intercession for them.</a:t>
            </a:r>
          </a:p>
        </p:txBody>
      </p:sp>
    </p:spTree>
    <p:extLst>
      <p:ext uri="{BB962C8B-B14F-4D97-AF65-F5344CB8AC3E}">
        <p14:creationId xmlns:p14="http://schemas.microsoft.com/office/powerpoint/2010/main" val="1120132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000" dirty="0"/>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57122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100" dirty="0"/>
              <a:t>Titus 3:3-5   For we ourselves also were sometimes foolish, disobedient, deceived, serving divers lusts and pleasures, living in malice and envy, hateful, and hating one another.  4 But after that the kindness and love of God our Saviour toward man appeared,  5 Not by works of righteousness which we have done, but according to his mercy he saved us, by the washing of regeneration, and renewing of the Holy Ghost;</a:t>
            </a:r>
          </a:p>
        </p:txBody>
      </p:sp>
    </p:spTree>
    <p:extLst>
      <p:ext uri="{BB962C8B-B14F-4D97-AF65-F5344CB8AC3E}">
        <p14:creationId xmlns:p14="http://schemas.microsoft.com/office/powerpoint/2010/main" val="79196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dirty="0"/>
              <a:t>Titus 3:6-8   Which he shed on us abundantly through Jesus Christ our Saviour;  7 That being justified by his grace, we should be made heirs according to the hope of eternal life.  8 This is a faithful saying, and these things I will that thou affirm constantly, that they which have believed in God might be careful to maintain good works. These things are good and profitable unto men.</a:t>
            </a:r>
          </a:p>
        </p:txBody>
      </p:sp>
    </p:spTree>
    <p:extLst>
      <p:ext uri="{BB962C8B-B14F-4D97-AF65-F5344CB8AC3E}">
        <p14:creationId xmlns:p14="http://schemas.microsoft.com/office/powerpoint/2010/main" val="59704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dirty="0"/>
              <a:t>Revelation 3:14-16   And unto the angel of the church of the Laodiceans write; These things saith the Amen, the faithful and true witness, the beginning of the creation of God;  15 I know thy works, that thou art neither cold nor hot: I would thou wert cold or hot.  16 So then because thou art lukewarm, and neither cold nor hot, I will spue thee out of my mouth.</a:t>
            </a:r>
          </a:p>
        </p:txBody>
      </p:sp>
    </p:spTree>
    <p:extLst>
      <p:ext uri="{BB962C8B-B14F-4D97-AF65-F5344CB8AC3E}">
        <p14:creationId xmlns:p14="http://schemas.microsoft.com/office/powerpoint/2010/main" val="373559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Jude 1   Jude, the servant of Jesus Christ, and brother of James, to them that are sanctified by God the Father, and preserved in Jesus Christ, and called:</a:t>
            </a:r>
          </a:p>
        </p:txBody>
      </p:sp>
    </p:spTree>
    <p:extLst>
      <p:ext uri="{BB962C8B-B14F-4D97-AF65-F5344CB8AC3E}">
        <p14:creationId xmlns:p14="http://schemas.microsoft.com/office/powerpoint/2010/main" val="326930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500" dirty="0"/>
              <a:t>Jonah 3:10   And God saw their works, that they turned from their evil way; and God repented of the evil, that he had said that he would do unto them; and he did it not.</a:t>
            </a:r>
          </a:p>
        </p:txBody>
      </p:sp>
    </p:spTree>
    <p:extLst>
      <p:ext uri="{BB962C8B-B14F-4D97-AF65-F5344CB8AC3E}">
        <p14:creationId xmlns:p14="http://schemas.microsoft.com/office/powerpoint/2010/main" val="189617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200" dirty="0"/>
              <a:t>Romans 3:20-23   Therefore by the deeds of the law there shall no flesh be justified in his sight: for by the law is the knowledge of sin.  21 But now the righteousness of God without the law is manifested, being witnessed by the law and the prophets;  22 Even the righteousness of God which is by faith of Jesus Christ unto all and upon all them that believe: for there is no difference:  23 For all have sinned, and come short of the glory of God;</a:t>
            </a:r>
          </a:p>
        </p:txBody>
      </p:sp>
    </p:spTree>
    <p:extLst>
      <p:ext uri="{BB962C8B-B14F-4D97-AF65-F5344CB8AC3E}">
        <p14:creationId xmlns:p14="http://schemas.microsoft.com/office/powerpoint/2010/main" val="374987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200" dirty="0"/>
              <a:t>Romans 3:24-26   Being justified freely by his grace through the redemption that is in Christ Jesus:  25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p>
        </p:txBody>
      </p:sp>
    </p:spTree>
    <p:extLst>
      <p:ext uri="{BB962C8B-B14F-4D97-AF65-F5344CB8AC3E}">
        <p14:creationId xmlns:p14="http://schemas.microsoft.com/office/powerpoint/2010/main" val="415914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Romans 3:27-28   Where is boasting then? It is excluded. By what law? of works? Nay: but by the law of faith.  28 Therefore we conclude that a man is justified by faith without the deeds of the law.</a:t>
            </a:r>
          </a:p>
        </p:txBody>
      </p:sp>
    </p:spTree>
    <p:extLst>
      <p:ext uri="{BB962C8B-B14F-4D97-AF65-F5344CB8AC3E}">
        <p14:creationId xmlns:p14="http://schemas.microsoft.com/office/powerpoint/2010/main" val="8080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2600" dirty="0"/>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p>
        </p:txBody>
      </p:sp>
    </p:spTree>
    <p:extLst>
      <p:ext uri="{BB962C8B-B14F-4D97-AF65-F5344CB8AC3E}">
        <p14:creationId xmlns:p14="http://schemas.microsoft.com/office/powerpoint/2010/main" val="40043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Romans 4:1-2   What shall we say then that Abraham our father, as pertaining to the flesh, hath found?  2 For if Abraham were justified by works, he hath whereof to glory; but not before God.</a:t>
            </a:r>
          </a:p>
        </p:txBody>
      </p:sp>
    </p:spTree>
    <p:extLst>
      <p:ext uri="{BB962C8B-B14F-4D97-AF65-F5344CB8AC3E}">
        <p14:creationId xmlns:p14="http://schemas.microsoft.com/office/powerpoint/2010/main" val="342683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4759D-06DF-CD0B-4D34-2E662624025B}"/>
              </a:ext>
            </a:extLst>
          </p:cNvPr>
          <p:cNvSpPr>
            <a:spLocks noGrp="1"/>
          </p:cNvSpPr>
          <p:nvPr>
            <p:ph type="title"/>
          </p:nvPr>
        </p:nvSpPr>
        <p:spPr/>
        <p:txBody>
          <a:bodyPr/>
          <a:lstStyle/>
          <a:p>
            <a:r>
              <a:rPr lang="en-US" dirty="0"/>
              <a:t>Just Can’t Give Up</a:t>
            </a:r>
            <a:br>
              <a:rPr lang="en-US" dirty="0"/>
            </a:br>
            <a:r>
              <a:rPr lang="en-US" dirty="0"/>
              <a:t>A Works Based Salvation</a:t>
            </a:r>
          </a:p>
        </p:txBody>
      </p:sp>
      <p:sp>
        <p:nvSpPr>
          <p:cNvPr id="5" name="Content Placeholder 4">
            <a:extLst>
              <a:ext uri="{FF2B5EF4-FFF2-40B4-BE49-F238E27FC236}">
                <a16:creationId xmlns:a16="http://schemas.microsoft.com/office/drawing/2014/main" id="{30BEF6CF-3BAB-8B9B-1A70-35AA301C00A5}"/>
              </a:ext>
            </a:extLst>
          </p:cNvPr>
          <p:cNvSpPr>
            <a:spLocks noGrp="1"/>
          </p:cNvSpPr>
          <p:nvPr>
            <p:ph sz="half" idx="1"/>
          </p:nvPr>
        </p:nvSpPr>
        <p:spPr/>
        <p:txBody>
          <a:bodyPr/>
          <a:lstStyle/>
          <a:p>
            <a:r>
              <a:rPr lang="en-US" sz="3200" dirty="0"/>
              <a:t>Romans 4:3-4   For what saith the scripture? Abraham believed God, and it was counted unto him for righteousness.  4 Now to him that worketh is the reward not reckoned of grace, but of debt.</a:t>
            </a:r>
          </a:p>
        </p:txBody>
      </p:sp>
    </p:spTree>
    <p:extLst>
      <p:ext uri="{BB962C8B-B14F-4D97-AF65-F5344CB8AC3E}">
        <p14:creationId xmlns:p14="http://schemas.microsoft.com/office/powerpoint/2010/main" val="111535241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24</TotalTime>
  <Words>1450</Words>
  <Application>Microsoft Office PowerPoint</Application>
  <PresentationFormat>Widescreen</PresentationFormat>
  <Paragraphs>48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Georgia</vt:lpstr>
      <vt:lpstr>Parcel</vt:lpstr>
      <vt:lpstr>PowerPoint Presentation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lpstr>Just Can’t Give Up A Works Based Salvation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1:1</dc:title>
  <dc:creator>Josh Tapp</dc:creator>
  <cp:lastModifiedBy>Josh Tapp</cp:lastModifiedBy>
  <cp:revision>5</cp:revision>
  <dcterms:created xsi:type="dcterms:W3CDTF">2022-10-25T15:16:41Z</dcterms:created>
  <dcterms:modified xsi:type="dcterms:W3CDTF">2023-03-30T16:52:33Z</dcterms:modified>
</cp:coreProperties>
</file>