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2" r:id="rId4"/>
    <p:sldId id="513" r:id="rId5"/>
    <p:sldId id="525" r:id="rId6"/>
    <p:sldId id="526" r:id="rId7"/>
    <p:sldId id="538" r:id="rId8"/>
    <p:sldId id="539" r:id="rId9"/>
    <p:sldId id="540" r:id="rId10"/>
    <p:sldId id="541" r:id="rId11"/>
    <p:sldId id="542" r:id="rId12"/>
    <p:sldId id="543" r:id="rId13"/>
    <p:sldId id="544" r:id="rId14"/>
    <p:sldId id="545" r:id="rId15"/>
    <p:sldId id="546" r:id="rId16"/>
    <p:sldId id="547" r:id="rId17"/>
    <p:sldId id="548" r:id="rId18"/>
    <p:sldId id="549" r:id="rId19"/>
    <p:sldId id="550" r:id="rId20"/>
    <p:sldId id="527" r:id="rId21"/>
    <p:sldId id="528" r:id="rId22"/>
    <p:sldId id="529" r:id="rId23"/>
    <p:sldId id="530" r:id="rId24"/>
    <p:sldId id="531" r:id="rId25"/>
    <p:sldId id="532" r:id="rId26"/>
    <p:sldId id="533" r:id="rId27"/>
    <p:sldId id="534" r:id="rId28"/>
    <p:sldId id="535" r:id="rId29"/>
    <p:sldId id="536" r:id="rId30"/>
    <p:sldId id="537" r:id="rId31"/>
    <p:sldId id="514" r:id="rId32"/>
    <p:sldId id="515" r:id="rId33"/>
    <p:sldId id="516" r:id="rId34"/>
    <p:sldId id="517" r:id="rId35"/>
    <p:sldId id="518" r:id="rId36"/>
    <p:sldId id="519" r:id="rId37"/>
    <p:sldId id="520" r:id="rId38"/>
    <p:sldId id="521" r:id="rId39"/>
    <p:sldId id="522" r:id="rId40"/>
    <p:sldId id="523" r:id="rId41"/>
    <p:sldId id="524" r:id="rId42"/>
    <p:sldId id="499" r:id="rId43"/>
    <p:sldId id="500" r:id="rId44"/>
    <p:sldId id="501" r:id="rId45"/>
    <p:sldId id="502" r:id="rId46"/>
    <p:sldId id="32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3:23   And John also was baptizing in </a:t>
            </a:r>
            <a:r>
              <a:rPr lang="en-US" sz="4800" b="1" dirty="0" err="1">
                <a:solidFill>
                  <a:prstClr val="white"/>
                </a:solidFill>
                <a:latin typeface="Georgia" panose="02040502050405020303" pitchFamily="18" charset="0"/>
              </a:rPr>
              <a:t>AEnon</a:t>
            </a:r>
            <a:r>
              <a:rPr lang="en-US" sz="4800" b="1" dirty="0">
                <a:solidFill>
                  <a:prstClr val="white"/>
                </a:solidFill>
                <a:latin typeface="Georgia" panose="02040502050405020303" pitchFamily="18" charset="0"/>
              </a:rPr>
              <a:t> near to Salim, because there was much water there: and they came, and were baptized.</a:t>
            </a:r>
          </a:p>
        </p:txBody>
      </p:sp>
    </p:spTree>
    <p:extLst>
      <p:ext uri="{BB962C8B-B14F-4D97-AF65-F5344CB8AC3E}">
        <p14:creationId xmlns:p14="http://schemas.microsoft.com/office/powerpoint/2010/main" val="877771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16:25   And at midnight Paul and Silas prayed, and sang praises unto God: and the prisoners heard them.</a:t>
            </a:r>
          </a:p>
        </p:txBody>
      </p:sp>
    </p:spTree>
    <p:extLst>
      <p:ext uri="{BB962C8B-B14F-4D97-AF65-F5344CB8AC3E}">
        <p14:creationId xmlns:p14="http://schemas.microsoft.com/office/powerpoint/2010/main" val="369365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16:26   And suddenly there was a great earthquake, so that the foundations of the prison were shaken: and immediately all the doors were opened, and every one's bands were loosed.</a:t>
            </a:r>
          </a:p>
        </p:txBody>
      </p:sp>
    </p:spTree>
    <p:extLst>
      <p:ext uri="{BB962C8B-B14F-4D97-AF65-F5344CB8AC3E}">
        <p14:creationId xmlns:p14="http://schemas.microsoft.com/office/powerpoint/2010/main" val="5896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16:27   And the keeper of the prison awaking out of his sleep, and seeing the prison doors open, he drew out his sword, and would have killed himself, supposing that the prisoners had been fled.</a:t>
            </a:r>
          </a:p>
        </p:txBody>
      </p:sp>
    </p:spTree>
    <p:extLst>
      <p:ext uri="{BB962C8B-B14F-4D97-AF65-F5344CB8AC3E}">
        <p14:creationId xmlns:p14="http://schemas.microsoft.com/office/powerpoint/2010/main" val="2594506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16:28   But Paul cried with a loud voice, saying, Do thyself no harm: for we are all here.</a:t>
            </a:r>
          </a:p>
        </p:txBody>
      </p:sp>
    </p:spTree>
    <p:extLst>
      <p:ext uri="{BB962C8B-B14F-4D97-AF65-F5344CB8AC3E}">
        <p14:creationId xmlns:p14="http://schemas.microsoft.com/office/powerpoint/2010/main" val="254061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51291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16:29-31   Then he called for a light, and sprang in, and came trembling, and fell down before Paul and Silas,  30 And brought them out, and said, Sirs, what must I do to be saved?  31 And they said, Believe on the Lord Jesus Christ, and thou shalt be saved, and thy house.</a:t>
            </a:r>
          </a:p>
        </p:txBody>
      </p:sp>
    </p:spTree>
    <p:extLst>
      <p:ext uri="{BB962C8B-B14F-4D97-AF65-F5344CB8AC3E}">
        <p14:creationId xmlns:p14="http://schemas.microsoft.com/office/powerpoint/2010/main" val="3767331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16:32   And they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him the word of the Lord, and to all that were in his house.</a:t>
            </a:r>
          </a:p>
        </p:txBody>
      </p:sp>
    </p:spTree>
    <p:extLst>
      <p:ext uri="{BB962C8B-B14F-4D97-AF65-F5344CB8AC3E}">
        <p14:creationId xmlns:p14="http://schemas.microsoft.com/office/powerpoint/2010/main" val="125236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16:33   And he took them the same hour of the night, and washed their stripes; and was baptized, he and all his, straightway.</a:t>
            </a:r>
          </a:p>
        </p:txBody>
      </p:sp>
    </p:spTree>
    <p:extLst>
      <p:ext uri="{BB962C8B-B14F-4D97-AF65-F5344CB8AC3E}">
        <p14:creationId xmlns:p14="http://schemas.microsoft.com/office/powerpoint/2010/main" val="3993272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3:13   Then cometh Jesus from Galilee to Jordan unto John, to be baptized of him.</a:t>
            </a:r>
          </a:p>
        </p:txBody>
      </p:sp>
    </p:spTree>
    <p:extLst>
      <p:ext uri="{BB962C8B-B14F-4D97-AF65-F5344CB8AC3E}">
        <p14:creationId xmlns:p14="http://schemas.microsoft.com/office/powerpoint/2010/main" val="41478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3:14   But John forbad him, saying, I have need to be baptized of thee, and </a:t>
            </a:r>
            <a:r>
              <a:rPr lang="en-US" sz="4800" b="1" dirty="0" err="1">
                <a:solidFill>
                  <a:prstClr val="white"/>
                </a:solidFill>
                <a:latin typeface="Georgia" panose="02040502050405020303" pitchFamily="18" charset="0"/>
              </a:rPr>
              <a:t>comest</a:t>
            </a:r>
            <a:r>
              <a:rPr lang="en-US" sz="4800" b="1" dirty="0">
                <a:solidFill>
                  <a:prstClr val="white"/>
                </a:solidFill>
                <a:latin typeface="Georgia" panose="02040502050405020303" pitchFamily="18" charset="0"/>
              </a:rPr>
              <a:t> thou to me?</a:t>
            </a:r>
          </a:p>
        </p:txBody>
      </p:sp>
    </p:spTree>
    <p:extLst>
      <p:ext uri="{BB962C8B-B14F-4D97-AF65-F5344CB8AC3E}">
        <p14:creationId xmlns:p14="http://schemas.microsoft.com/office/powerpoint/2010/main" val="469982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Baptism</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3:15   And Jesus answering said unto him, Suffer it to be so now: for thus it </a:t>
            </a:r>
            <a:r>
              <a:rPr lang="en-US" sz="4800" b="1" dirty="0" err="1">
                <a:solidFill>
                  <a:prstClr val="white"/>
                </a:solidFill>
                <a:latin typeface="Georgia" panose="02040502050405020303" pitchFamily="18" charset="0"/>
              </a:rPr>
              <a:t>becometh</a:t>
            </a:r>
            <a:r>
              <a:rPr lang="en-US" sz="4800" b="1" dirty="0">
                <a:solidFill>
                  <a:prstClr val="white"/>
                </a:solidFill>
                <a:latin typeface="Georgia" panose="02040502050405020303" pitchFamily="18" charset="0"/>
              </a:rPr>
              <a:t> us to fulfil all righteousness. Then he suffered him.</a:t>
            </a:r>
          </a:p>
        </p:txBody>
      </p:sp>
    </p:spTree>
    <p:extLst>
      <p:ext uri="{BB962C8B-B14F-4D97-AF65-F5344CB8AC3E}">
        <p14:creationId xmlns:p14="http://schemas.microsoft.com/office/powerpoint/2010/main" val="242725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0" y="271846"/>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6:3-5   Know ye not, that so many of us as were baptized into Jesus Christ were baptized into his death?  4 Therefore we are buried with him by baptism into death: that like as Christ was raised up from the dead by the glory of the Father, even so we also should walk in newness of life.  5 For if we have been planted together in the likeness of his death, we shall be also in the likeness of his resurrection:</a:t>
            </a:r>
          </a:p>
        </p:txBody>
      </p:sp>
    </p:spTree>
    <p:extLst>
      <p:ext uri="{BB962C8B-B14F-4D97-AF65-F5344CB8AC3E}">
        <p14:creationId xmlns:p14="http://schemas.microsoft.com/office/powerpoint/2010/main" val="1894371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10:48   And he commanded them to be baptized in the name of the Lord. Then prayed they him to tarry certain days.</a:t>
            </a:r>
          </a:p>
        </p:txBody>
      </p:sp>
    </p:spTree>
    <p:extLst>
      <p:ext uri="{BB962C8B-B14F-4D97-AF65-F5344CB8AC3E}">
        <p14:creationId xmlns:p14="http://schemas.microsoft.com/office/powerpoint/2010/main" val="175123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63039"/>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t>
            </a:r>
            <a:r>
              <a:rPr lang="en-US" sz="4400" b="1" dirty="0" err="1">
                <a:solidFill>
                  <a:prstClr val="white"/>
                </a:solidFill>
                <a:latin typeface="Georgia" panose="02040502050405020303" pitchFamily="18" charset="0"/>
              </a:rPr>
              <a:t>alway</a:t>
            </a:r>
            <a:r>
              <a:rPr lang="en-US" sz="4400" b="1" dirty="0">
                <a:solidFill>
                  <a:prstClr val="white"/>
                </a:solidFill>
                <a:latin typeface="Georgia" panose="02040502050405020303" pitchFamily="18" charset="0"/>
              </a:rPr>
              <a:t>, even unto the end of the world. Amen.</a:t>
            </a:r>
          </a:p>
        </p:txBody>
      </p:sp>
    </p:spTree>
    <p:extLst>
      <p:ext uri="{BB962C8B-B14F-4D97-AF65-F5344CB8AC3E}">
        <p14:creationId xmlns:p14="http://schemas.microsoft.com/office/powerpoint/2010/main" val="121599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438101"/>
            <a:ext cx="1122218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3:1-2   There was a man of the Pharisees, named Nicodemus, a ruler of the Jews:  2 The same came to Jesus by night, and said unto him, Rabbi, we know that thou art a teacher come from God: for no man can do these miracles that thou </a:t>
            </a:r>
            <a:r>
              <a:rPr lang="en-US" sz="4600" b="1" dirty="0" err="1">
                <a:solidFill>
                  <a:prstClr val="white"/>
                </a:solidFill>
                <a:latin typeface="Georgia" panose="02040502050405020303" pitchFamily="18" charset="0"/>
              </a:rPr>
              <a:t>doest</a:t>
            </a:r>
            <a:r>
              <a:rPr lang="en-US" sz="4600" b="1" dirty="0">
                <a:solidFill>
                  <a:prstClr val="white"/>
                </a:solidFill>
                <a:latin typeface="Georgia" panose="02040502050405020303" pitchFamily="18" charset="0"/>
              </a:rPr>
              <a:t>, except God be with him.</a:t>
            </a:r>
          </a:p>
        </p:txBody>
      </p:sp>
    </p:spTree>
    <p:extLst>
      <p:ext uri="{BB962C8B-B14F-4D97-AF65-F5344CB8AC3E}">
        <p14:creationId xmlns:p14="http://schemas.microsoft.com/office/powerpoint/2010/main" val="260551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   Jesus answered and said unto him, Verily, verily, I say unto thee, Except a man be born again, he cannot see the kingdom of God.</a:t>
            </a:r>
          </a:p>
        </p:txBody>
      </p:sp>
    </p:spTree>
    <p:extLst>
      <p:ext uri="{BB962C8B-B14F-4D97-AF65-F5344CB8AC3E}">
        <p14:creationId xmlns:p14="http://schemas.microsoft.com/office/powerpoint/2010/main" val="1590657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3:4   Nicodemus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How can a man be born when he is old? can he enter the second time into his mother's womb, and be born?</a:t>
            </a:r>
          </a:p>
        </p:txBody>
      </p:sp>
    </p:spTree>
    <p:extLst>
      <p:ext uri="{BB962C8B-B14F-4D97-AF65-F5344CB8AC3E}">
        <p14:creationId xmlns:p14="http://schemas.microsoft.com/office/powerpoint/2010/main" val="4121531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3:5   Jesus answered, Verily, verily, I say unto thee, Except a man be born of water and of the Spirit, he cannot enter into the kingdom of God.</a:t>
            </a:r>
          </a:p>
        </p:txBody>
      </p:sp>
    </p:spTree>
    <p:extLst>
      <p:ext uri="{BB962C8B-B14F-4D97-AF65-F5344CB8AC3E}">
        <p14:creationId xmlns:p14="http://schemas.microsoft.com/office/powerpoint/2010/main" val="4123506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3:6   That which is born of the flesh is flesh; and that which is born of the Spirit is spirit.</a:t>
            </a:r>
          </a:p>
        </p:txBody>
      </p:sp>
    </p:spTree>
    <p:extLst>
      <p:ext uri="{BB962C8B-B14F-4D97-AF65-F5344CB8AC3E}">
        <p14:creationId xmlns:p14="http://schemas.microsoft.com/office/powerpoint/2010/main" val="3090644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338344"/>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5:14-15   And this is the confidence that we have in him, that, if we ask any thing according to his will, he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us:  15 And if we know that he hear us, whatsoever we ask, we know that we have the petitions that we desired of him.</a:t>
            </a:r>
          </a:p>
        </p:txBody>
      </p:sp>
    </p:spTree>
    <p:extLst>
      <p:ext uri="{BB962C8B-B14F-4D97-AF65-F5344CB8AC3E}">
        <p14:creationId xmlns:p14="http://schemas.microsoft.com/office/powerpoint/2010/main" val="3831008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17:10-11   And the brethren immediately sent away Paul and Silas by night unto Berea: who coming thither went into the synagogue of the Jews.  11 These were more noble than those in Thessalonica, in that they received the word with all readiness of mind, and searched the scriptures daily, whether those things were so.</a:t>
            </a:r>
          </a:p>
        </p:txBody>
      </p:sp>
    </p:spTree>
    <p:extLst>
      <p:ext uri="{BB962C8B-B14F-4D97-AF65-F5344CB8AC3E}">
        <p14:creationId xmlns:p14="http://schemas.microsoft.com/office/powerpoint/2010/main" val="2803222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248741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1393056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280154"/>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171727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3589036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529536"/>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4:2-3   For if Abraham were justified by works, he hath whereof to glory; but not before God.  3 For what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scripture? Abraham believed God, and it was counted unto him for righteousness.</a:t>
            </a:r>
          </a:p>
        </p:txBody>
      </p:sp>
    </p:spTree>
    <p:extLst>
      <p:ext uri="{BB962C8B-B14F-4D97-AF65-F5344CB8AC3E}">
        <p14:creationId xmlns:p14="http://schemas.microsoft.com/office/powerpoint/2010/main" val="535415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63039"/>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4:4-5   Now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is the reward not reckoned of grace, but of debt.  5 But to him that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not, but believeth on him that </a:t>
            </a:r>
            <a:r>
              <a:rPr lang="en-US" sz="4800" b="1" dirty="0" err="1">
                <a:solidFill>
                  <a:prstClr val="white"/>
                </a:solidFill>
                <a:latin typeface="Georgia" panose="02040502050405020303" pitchFamily="18" charset="0"/>
              </a:rPr>
              <a:t>justifieth</a:t>
            </a:r>
            <a:r>
              <a:rPr lang="en-US" sz="4800" b="1" dirty="0">
                <a:solidFill>
                  <a:prstClr val="white"/>
                </a:solidFill>
                <a:latin typeface="Georgia" panose="02040502050405020303" pitchFamily="18" charset="0"/>
              </a:rPr>
              <a:t> the ungodly, his faith is counted for righteousness.</a:t>
            </a:r>
          </a:p>
        </p:txBody>
      </p:sp>
    </p:spTree>
    <p:extLst>
      <p:ext uri="{BB962C8B-B14F-4D97-AF65-F5344CB8AC3E}">
        <p14:creationId xmlns:p14="http://schemas.microsoft.com/office/powerpoint/2010/main" val="743472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116:13   I will take the cup of salvation, and call upon the name of the LORD.</a:t>
            </a:r>
          </a:p>
        </p:txBody>
      </p:sp>
    </p:spTree>
    <p:extLst>
      <p:ext uri="{BB962C8B-B14F-4D97-AF65-F5344CB8AC3E}">
        <p14:creationId xmlns:p14="http://schemas.microsoft.com/office/powerpoint/2010/main" val="1519807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948794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2059314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24983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3:6   And were baptized of him in Jordan, confessing their sins.</a:t>
            </a:r>
          </a:p>
        </p:txBody>
      </p:sp>
    </p:spTree>
    <p:extLst>
      <p:ext uri="{BB962C8B-B14F-4D97-AF65-F5344CB8AC3E}">
        <p14:creationId xmlns:p14="http://schemas.microsoft.com/office/powerpoint/2010/main" val="1209468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6378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2:37-38   Now when they heard this, they were pricked in their heart, and said unto Peter and to the rest of the apostles, Men and brethren, what shall we do?  38 Then Peter said unto them, Repent, and be baptized every one of you in the name of Jesus Christ for the remission of sins, and ye shall receive the gift of the Holy Ghost.</a:t>
            </a:r>
          </a:p>
        </p:txBody>
      </p:sp>
    </p:spTree>
    <p:extLst>
      <p:ext uri="{BB962C8B-B14F-4D97-AF65-F5344CB8AC3E}">
        <p14:creationId xmlns:p14="http://schemas.microsoft.com/office/powerpoint/2010/main" val="3570718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188713"/>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3:20-21   Which sometime were disobedient, when once the longsuffering of God waited in the days of Noah, while the ark was a preparing, wherein few, that is, eight souls were saved by water.  21 The like figure whereunto even baptism doth also now save us (not the putting away of the filth of the flesh, but the answer of a good conscience toward God,) by the resurrection of Jesus Christ:</a:t>
            </a:r>
          </a:p>
        </p:txBody>
      </p:sp>
    </p:spTree>
    <p:extLst>
      <p:ext uri="{BB962C8B-B14F-4D97-AF65-F5344CB8AC3E}">
        <p14:creationId xmlns:p14="http://schemas.microsoft.com/office/powerpoint/2010/main" val="3192861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2:21   And it shall come to pass, that whosoever shall call on the name of the Lord shall be saved.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396535"/>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1:17-18   For Christ sent me not to baptize, but to preach the gospel: not with wisdom of words, lest the cross of Christ should be made of none effect.  18 For the preaching of the cross is to them that perish foolishness; but unto us which are saved it is the power of God.</a:t>
            </a:r>
          </a:p>
        </p:txBody>
      </p:sp>
    </p:spTree>
    <p:extLst>
      <p:ext uri="{BB962C8B-B14F-4D97-AF65-F5344CB8AC3E}">
        <p14:creationId xmlns:p14="http://schemas.microsoft.com/office/powerpoint/2010/main" val="2949918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80401"/>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3:20-21   Which sometime were disobedient, when once the longsuffering of God waited in the days of Noah, while the ark was a preparing, wherein few, that is, eight souls were saved by water.  21 The like figure whereunto even baptism doth also now save us (not the putting away of the filth of the flesh, but the answer of a good conscience toward God,) by the resurrection of Jesus Christ:</a:t>
            </a:r>
          </a:p>
        </p:txBody>
      </p:sp>
    </p:spTree>
    <p:extLst>
      <p:ext uri="{BB962C8B-B14F-4D97-AF65-F5344CB8AC3E}">
        <p14:creationId xmlns:p14="http://schemas.microsoft.com/office/powerpoint/2010/main" val="815939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4:6   For </a:t>
            </a:r>
            <a:r>
              <a:rPr lang="en-US" sz="4800" b="1" dirty="0" err="1">
                <a:solidFill>
                  <a:prstClr val="white"/>
                </a:solidFill>
                <a:latin typeface="Georgia" panose="02040502050405020303" pitchFamily="18" charset="0"/>
              </a:rPr>
              <a:t>for</a:t>
            </a:r>
            <a:r>
              <a:rPr lang="en-US" sz="4800" b="1" dirty="0">
                <a:solidFill>
                  <a:prstClr val="white"/>
                </a:solidFill>
                <a:latin typeface="Georgia" panose="02040502050405020303" pitchFamily="18" charset="0"/>
              </a:rPr>
              <a:t> this cause was the gospel preached also to them that are dead, that they might be judged according to men in the flesh, but live according to God in the spirit.</a:t>
            </a:r>
          </a:p>
        </p:txBody>
      </p:sp>
    </p:spTree>
    <p:extLst>
      <p:ext uri="{BB962C8B-B14F-4D97-AF65-F5344CB8AC3E}">
        <p14:creationId xmlns:p14="http://schemas.microsoft.com/office/powerpoint/2010/main" val="3093089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1:5   And there went out unto him all the land of Judaea, and they of Jerusalem, and were all baptized of him in the river of Jordan, confessing their sins.</a:t>
            </a:r>
          </a:p>
        </p:txBody>
      </p:sp>
    </p:spTree>
    <p:extLst>
      <p:ext uri="{BB962C8B-B14F-4D97-AF65-F5344CB8AC3E}">
        <p14:creationId xmlns:p14="http://schemas.microsoft.com/office/powerpoint/2010/main" val="1526178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8" y="131053"/>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8:34-36   And the eunuch answered Philip, and said, I pray thee, of whom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the prophet this? of himself, or of some other man?  35 Then Philip opened his mouth, and began at the same scripture, and preached unto him Jesus.  36 And as they went on their way, they came unto a certain water: and the eunuch said, See, here is water; what doth hinder me to be baptized?</a:t>
            </a:r>
          </a:p>
        </p:txBody>
      </p:sp>
    </p:spTree>
    <p:extLst>
      <p:ext uri="{BB962C8B-B14F-4D97-AF65-F5344CB8AC3E}">
        <p14:creationId xmlns:p14="http://schemas.microsoft.com/office/powerpoint/2010/main" val="1301064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8:37   And Philip said, If thou </a:t>
            </a:r>
            <a:r>
              <a:rPr lang="en-US" sz="4800" b="1" dirty="0" err="1">
                <a:solidFill>
                  <a:prstClr val="white"/>
                </a:solidFill>
                <a:latin typeface="Georgia" panose="02040502050405020303" pitchFamily="18" charset="0"/>
              </a:rPr>
              <a:t>believest</a:t>
            </a:r>
            <a:r>
              <a:rPr lang="en-US" sz="4800" b="1" dirty="0">
                <a:solidFill>
                  <a:prstClr val="white"/>
                </a:solidFill>
                <a:latin typeface="Georgia" panose="02040502050405020303" pitchFamily="18" charset="0"/>
              </a:rPr>
              <a:t> with all thine heart,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And he answered and said, I believe that Jesus Christ is the Son of God.</a:t>
            </a:r>
          </a:p>
        </p:txBody>
      </p:sp>
    </p:spTree>
    <p:extLst>
      <p:ext uri="{BB962C8B-B14F-4D97-AF65-F5344CB8AC3E}">
        <p14:creationId xmlns:p14="http://schemas.microsoft.com/office/powerpoint/2010/main" val="280724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209234"/>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8:38-39   And he commanded the chariot to stand still: and they went down both into the water, both Philip and the eunuch; and he baptized him.  39 And when they were come up out of the water, the Spirit of the Lord caught away Philip, that the eunuch saw him no more: and he went on his way rejoicing.</a:t>
            </a:r>
          </a:p>
        </p:txBody>
      </p:sp>
    </p:spTree>
    <p:extLst>
      <p:ext uri="{BB962C8B-B14F-4D97-AF65-F5344CB8AC3E}">
        <p14:creationId xmlns:p14="http://schemas.microsoft.com/office/powerpoint/2010/main" val="1144718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562788"/>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3:16   And Jesus, when he was baptized, went up straightway out of the water: and, lo, the heavens were opened unto him, and he saw the Spirit of God descending like a dove, and lighting upon him:</a:t>
            </a:r>
          </a:p>
        </p:txBody>
      </p:sp>
    </p:spTree>
    <p:extLst>
      <p:ext uri="{BB962C8B-B14F-4D97-AF65-F5344CB8AC3E}">
        <p14:creationId xmlns:p14="http://schemas.microsoft.com/office/powerpoint/2010/main" val="3764978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1974</Words>
  <Application>Microsoft Office PowerPoint</Application>
  <PresentationFormat>Widescreen</PresentationFormat>
  <Paragraphs>88</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76</cp:revision>
  <dcterms:created xsi:type="dcterms:W3CDTF">2019-08-31T20:33:16Z</dcterms:created>
  <dcterms:modified xsi:type="dcterms:W3CDTF">2019-09-30T23:25:35Z</dcterms:modified>
</cp:coreProperties>
</file>