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31:1-5   And the LORD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unto Moses, saying,  2 See, I have called by name </a:t>
            </a:r>
            <a:r>
              <a:rPr lang="en-US" sz="3600" b="1" dirty="0" err="1">
                <a:solidFill>
                  <a:prstClr val="white"/>
                </a:solidFill>
                <a:latin typeface="Georgia" panose="02040502050405020303" pitchFamily="18" charset="0"/>
              </a:rPr>
              <a:t>Bezaleel</a:t>
            </a:r>
            <a:r>
              <a:rPr lang="en-US" sz="3600" b="1" dirty="0">
                <a:solidFill>
                  <a:prstClr val="white"/>
                </a:solidFill>
                <a:latin typeface="Georgia" panose="02040502050405020303" pitchFamily="18" charset="0"/>
              </a:rPr>
              <a:t> the son of Uri, the son of </a:t>
            </a:r>
            <a:r>
              <a:rPr lang="en-US" sz="3600" b="1" dirty="0" err="1">
                <a:solidFill>
                  <a:prstClr val="white"/>
                </a:solidFill>
                <a:latin typeface="Georgia" panose="02040502050405020303" pitchFamily="18" charset="0"/>
              </a:rPr>
              <a:t>Hur</a:t>
            </a:r>
            <a:r>
              <a:rPr lang="en-US" sz="3600" b="1" dirty="0">
                <a:solidFill>
                  <a:prstClr val="white"/>
                </a:solidFill>
                <a:latin typeface="Georgia" panose="02040502050405020303" pitchFamily="18" charset="0"/>
              </a:rPr>
              <a:t>, of the tribe of Judah:  3 And I have filled him with the spirit of God, in wisdom, and in understanding, and in knowledge, and in all manner of workmanship,  4 To devise cunning works, to work in gold, and in silver, and in brass,  5 And in cutting of stones, to set them, and in carving of timber, to work in all manner of workmanship.</a:t>
            </a:r>
            <a:endParaRPr lang="en-US" sz="36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Numbers 24:2   And Balaam lifted up his eyes, and he saw Israel abiding in his tents according to their tribes; and the spirit of God came upon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Judges 3:9-11   And when the children of Israel cried unto the LORD, the LORD raised up a deliverer to the children of Israel, who delivered them, even </a:t>
            </a:r>
            <a:r>
              <a:rPr lang="en-US" sz="3600" b="1" dirty="0" err="1">
                <a:solidFill>
                  <a:prstClr val="white"/>
                </a:solidFill>
                <a:latin typeface="Georgia" panose="02040502050405020303" pitchFamily="18" charset="0"/>
              </a:rPr>
              <a:t>Othniel</a:t>
            </a:r>
            <a:r>
              <a:rPr lang="en-US" sz="3600" b="1" dirty="0">
                <a:solidFill>
                  <a:prstClr val="white"/>
                </a:solidFill>
                <a:latin typeface="Georgia" panose="02040502050405020303" pitchFamily="18" charset="0"/>
              </a:rPr>
              <a:t> the son of </a:t>
            </a:r>
            <a:r>
              <a:rPr lang="en-US" sz="3600" b="1" dirty="0" err="1">
                <a:solidFill>
                  <a:prstClr val="white"/>
                </a:solidFill>
                <a:latin typeface="Georgia" panose="02040502050405020303" pitchFamily="18" charset="0"/>
              </a:rPr>
              <a:t>Kenaz</a:t>
            </a:r>
            <a:r>
              <a:rPr lang="en-US" sz="3600" b="1" dirty="0">
                <a:solidFill>
                  <a:prstClr val="white"/>
                </a:solidFill>
                <a:latin typeface="Georgia" panose="02040502050405020303" pitchFamily="18" charset="0"/>
              </a:rPr>
              <a:t>, Caleb's younger brother.  10 And the Spirit of the LORD came upon him, and he judged Israel, and went out to war: and the LORD delivered </a:t>
            </a:r>
            <a:r>
              <a:rPr lang="en-US" sz="3600" b="1" dirty="0" err="1">
                <a:solidFill>
                  <a:prstClr val="white"/>
                </a:solidFill>
                <a:latin typeface="Georgia" panose="02040502050405020303" pitchFamily="18" charset="0"/>
              </a:rPr>
              <a:t>Chushan-rishathaim</a:t>
            </a:r>
            <a:r>
              <a:rPr lang="en-US" sz="3600" b="1" dirty="0">
                <a:solidFill>
                  <a:prstClr val="white"/>
                </a:solidFill>
                <a:latin typeface="Georgia" panose="02040502050405020303" pitchFamily="18" charset="0"/>
              </a:rPr>
              <a:t> king of Mesopotamia into his hand; and his hand prevailed against </a:t>
            </a:r>
            <a:r>
              <a:rPr lang="en-US" sz="3600" b="1" dirty="0" err="1">
                <a:solidFill>
                  <a:prstClr val="white"/>
                </a:solidFill>
                <a:latin typeface="Georgia" panose="02040502050405020303" pitchFamily="18" charset="0"/>
              </a:rPr>
              <a:t>Chushan-rishathaim</a:t>
            </a:r>
            <a:r>
              <a:rPr lang="en-US" sz="3600" b="1" dirty="0">
                <a:solidFill>
                  <a:prstClr val="white"/>
                </a:solidFill>
                <a:latin typeface="Georgia" panose="02040502050405020303" pitchFamily="18" charset="0"/>
              </a:rPr>
              <a:t>.  11 And the land had rest forty years. And </a:t>
            </a:r>
            <a:r>
              <a:rPr lang="en-US" sz="3600" b="1" dirty="0" err="1">
                <a:solidFill>
                  <a:prstClr val="white"/>
                </a:solidFill>
                <a:latin typeface="Georgia" panose="02040502050405020303" pitchFamily="18" charset="0"/>
              </a:rPr>
              <a:t>Othniel</a:t>
            </a:r>
            <a:r>
              <a:rPr lang="en-US" sz="3600" b="1" dirty="0">
                <a:solidFill>
                  <a:prstClr val="white"/>
                </a:solidFill>
                <a:latin typeface="Georgia" panose="02040502050405020303" pitchFamily="18" charset="0"/>
              </a:rPr>
              <a:t> the son of </a:t>
            </a:r>
            <a:r>
              <a:rPr lang="en-US" sz="3600" b="1" dirty="0" err="1">
                <a:solidFill>
                  <a:prstClr val="white"/>
                </a:solidFill>
                <a:latin typeface="Georgia" panose="02040502050405020303" pitchFamily="18" charset="0"/>
              </a:rPr>
              <a:t>Kenaz</a:t>
            </a:r>
            <a:r>
              <a:rPr lang="en-US" sz="3600" b="1" dirty="0">
                <a:solidFill>
                  <a:prstClr val="white"/>
                </a:solidFill>
                <a:latin typeface="Georgia" panose="02040502050405020303" pitchFamily="18" charset="0"/>
              </a:rPr>
              <a:t> died.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Judges 6:34   But the Spirit of the LORD came upon Gideon, and he blew a trumpet; and Abi-</a:t>
            </a:r>
            <a:r>
              <a:rPr lang="en-US" sz="6600" b="1" dirty="0" err="1">
                <a:solidFill>
                  <a:prstClr val="white"/>
                </a:solidFill>
                <a:latin typeface="Georgia" panose="02040502050405020303" pitchFamily="18" charset="0"/>
              </a:rPr>
              <a:t>ezer</a:t>
            </a:r>
            <a:r>
              <a:rPr lang="en-US" sz="6600" b="1" dirty="0">
                <a:solidFill>
                  <a:prstClr val="white"/>
                </a:solidFill>
                <a:latin typeface="Georgia" panose="02040502050405020303" pitchFamily="18" charset="0"/>
              </a:rPr>
              <a:t> was gathered after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7:12   And the Midianites and the Amalekites and all the children of the east lay along in the valley like grasshoppers for multitude; and their camels were without number, as the sand by the sea side for multitude.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11:29   Then the Spirit of the LORD came upon Jephthah, and he passed over Gilead, and Manasseh, and passed over </a:t>
            </a:r>
            <a:r>
              <a:rPr lang="en-US" sz="5400" b="1" dirty="0" err="1">
                <a:solidFill>
                  <a:prstClr val="white"/>
                </a:solidFill>
                <a:latin typeface="Georgia" panose="02040502050405020303" pitchFamily="18" charset="0"/>
              </a:rPr>
              <a:t>Mizpeh</a:t>
            </a:r>
            <a:r>
              <a:rPr lang="en-US" sz="5400" b="1" dirty="0">
                <a:solidFill>
                  <a:prstClr val="white"/>
                </a:solidFill>
                <a:latin typeface="Georgia" panose="02040502050405020303" pitchFamily="18" charset="0"/>
              </a:rPr>
              <a:t> of Gilead, and from </a:t>
            </a:r>
            <a:r>
              <a:rPr lang="en-US" sz="5400" b="1" dirty="0" err="1">
                <a:solidFill>
                  <a:prstClr val="white"/>
                </a:solidFill>
                <a:latin typeface="Georgia" panose="02040502050405020303" pitchFamily="18" charset="0"/>
              </a:rPr>
              <a:t>Mizpeh</a:t>
            </a:r>
            <a:r>
              <a:rPr lang="en-US" sz="5400" b="1" dirty="0">
                <a:solidFill>
                  <a:prstClr val="white"/>
                </a:solidFill>
                <a:latin typeface="Georgia" panose="02040502050405020303" pitchFamily="18" charset="0"/>
              </a:rPr>
              <a:t> of Gilead he passed over unto the children of Ammon.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14:5-6   Then went Samson down, and his father and his mother, to </a:t>
            </a:r>
            <a:r>
              <a:rPr lang="en-US" sz="4000" b="1" dirty="0" err="1">
                <a:solidFill>
                  <a:prstClr val="white"/>
                </a:solidFill>
                <a:latin typeface="Georgia" panose="02040502050405020303" pitchFamily="18" charset="0"/>
              </a:rPr>
              <a:t>Timnath</a:t>
            </a:r>
            <a:r>
              <a:rPr lang="en-US" sz="4000" b="1" dirty="0">
                <a:solidFill>
                  <a:prstClr val="white"/>
                </a:solidFill>
                <a:latin typeface="Georgia" panose="02040502050405020303" pitchFamily="18" charset="0"/>
              </a:rPr>
              <a:t>, and came to the vineyards of </a:t>
            </a:r>
            <a:r>
              <a:rPr lang="en-US" sz="4000" b="1" dirty="0" err="1">
                <a:solidFill>
                  <a:prstClr val="white"/>
                </a:solidFill>
                <a:latin typeface="Georgia" panose="02040502050405020303" pitchFamily="18" charset="0"/>
              </a:rPr>
              <a:t>Timnath</a:t>
            </a:r>
            <a:r>
              <a:rPr lang="en-US" sz="4000" b="1" dirty="0">
                <a:solidFill>
                  <a:prstClr val="white"/>
                </a:solidFill>
                <a:latin typeface="Georgia" panose="02040502050405020303" pitchFamily="18" charset="0"/>
              </a:rPr>
              <a:t>: and, behold, a young lion roared against him.  6 And the Spirit of the LORD came mightily upon him, and he rent him as he would have rent a kid, and he had nothing in his hand: but he told not his father or his mother what he had done.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14:19   And the Spirit of the LORD came upon him, and he went down to Ashkelon, and slew thirty men of them, and took their spoil, and gave change of garments unto them which expounded the riddle. And his anger was kindled, and he went up to his father's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15:14   And when he came unto Lehi, the Philistines shouted against him: and the Spirit of the LORD came mightily upon him, and the cords that were upon his arms became as flax that was burnt with fire, and his bands loosed from off his hands.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16:20   And she said, The Philistines be upon thee, Samson. And he awoke out of his sleep, and said, I will go out as at other times before, and shake myself. And he </a:t>
            </a:r>
            <a:r>
              <a:rPr lang="en-US" sz="4800" b="1" dirty="0" err="1">
                <a:solidFill>
                  <a:prstClr val="white"/>
                </a:solidFill>
                <a:latin typeface="Georgia" panose="02040502050405020303" pitchFamily="18" charset="0"/>
              </a:rPr>
              <a:t>wist</a:t>
            </a:r>
            <a:r>
              <a:rPr lang="en-US" sz="4800" b="1" dirty="0">
                <a:solidFill>
                  <a:prstClr val="white"/>
                </a:solidFill>
                <a:latin typeface="Georgia" panose="02040502050405020303" pitchFamily="18" charset="0"/>
              </a:rPr>
              <a:t> not that the LORD was departed from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Spirit Of</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Lord Is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Upon Me”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10:6   And the Spirit of the LORD will come upon thee, and thou shalt prophesy with them, and shalt be turned into another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64028"/>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Samuel 10:9-10   And it was so, that when he had turned his back to go from Samuel, God gave him another heart: and all those signs came to pass that day.  10 And when they came thither to the hill, behold, a company of prophets met him; and the Spirit of God came upon him, and he prophesied among them.</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11:6-7   And the Spirit of God came upon Saul when he heard those tidings, and his anger was kindled greatly.  7 And he took a yoke of oxen, and hewed them in pieces, and sent them throughout all the coasts of Israel by the hands of messengers, saying, Whosoever cometh not forth after Saul and after Samuel, so shall it be done unto his oxen. And the fear of the LORD fell on the people, and they came out with one consent.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16:13-14   Then Samuel took the horn of oil, and anointed him in the midst of his brethren: and the Spirit of the LORD came upon David from that day forward. So Samuel rose up, and went to Ramah.  14 But the Spirit of the LORD departed from Saul, and an evil spirit from the LORD troubled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19:20   And Saul sent messengers to take David: and when they saw the company of the prophets prophesying, and Samuel standing as appointed over them, the Spirit of God was upon the messengers of Saul, and they also prophesied.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Chronicles 20:14-15   Then upon </a:t>
            </a:r>
            <a:r>
              <a:rPr lang="en-US" sz="3700" b="1" dirty="0" err="1">
                <a:solidFill>
                  <a:prstClr val="white"/>
                </a:solidFill>
                <a:latin typeface="Georgia" panose="02040502050405020303" pitchFamily="18" charset="0"/>
              </a:rPr>
              <a:t>Jahaziel</a:t>
            </a:r>
            <a:r>
              <a:rPr lang="en-US" sz="3700" b="1" dirty="0">
                <a:solidFill>
                  <a:prstClr val="white"/>
                </a:solidFill>
                <a:latin typeface="Georgia" panose="02040502050405020303" pitchFamily="18" charset="0"/>
              </a:rPr>
              <a:t> the son of Zechariah, the son of </a:t>
            </a:r>
            <a:r>
              <a:rPr lang="en-US" sz="3700" b="1" dirty="0" err="1">
                <a:solidFill>
                  <a:prstClr val="white"/>
                </a:solidFill>
                <a:latin typeface="Georgia" panose="02040502050405020303" pitchFamily="18" charset="0"/>
              </a:rPr>
              <a:t>Benaiah</a:t>
            </a:r>
            <a:r>
              <a:rPr lang="en-US" sz="3700" b="1" dirty="0">
                <a:solidFill>
                  <a:prstClr val="white"/>
                </a:solidFill>
                <a:latin typeface="Georgia" panose="02040502050405020303" pitchFamily="18" charset="0"/>
              </a:rPr>
              <a:t>, the son of </a:t>
            </a:r>
            <a:r>
              <a:rPr lang="en-US" sz="3700" b="1" dirty="0" err="1">
                <a:solidFill>
                  <a:prstClr val="white"/>
                </a:solidFill>
                <a:latin typeface="Georgia" panose="02040502050405020303" pitchFamily="18" charset="0"/>
              </a:rPr>
              <a:t>Jeiel</a:t>
            </a:r>
            <a:r>
              <a:rPr lang="en-US" sz="3700" b="1" dirty="0">
                <a:solidFill>
                  <a:prstClr val="white"/>
                </a:solidFill>
                <a:latin typeface="Georgia" panose="02040502050405020303" pitchFamily="18" charset="0"/>
              </a:rPr>
              <a:t>, the son of </a:t>
            </a:r>
            <a:r>
              <a:rPr lang="en-US" sz="3700" b="1" dirty="0" err="1">
                <a:solidFill>
                  <a:prstClr val="white"/>
                </a:solidFill>
                <a:latin typeface="Georgia" panose="02040502050405020303" pitchFamily="18" charset="0"/>
              </a:rPr>
              <a:t>Mattaniah</a:t>
            </a:r>
            <a:r>
              <a:rPr lang="en-US" sz="3700" b="1" dirty="0">
                <a:solidFill>
                  <a:prstClr val="white"/>
                </a:solidFill>
                <a:latin typeface="Georgia" panose="02040502050405020303" pitchFamily="18" charset="0"/>
              </a:rPr>
              <a:t>, a Levite of the sons of Asaph, came the Spirit of the LORD in the midst of the congregation;  15 And he said, Hearken ye, all Judah, and ye inhabitants of Jerusalem, and thou king Jehoshaphat, Thus </a:t>
            </a:r>
            <a:r>
              <a:rPr lang="en-US" sz="3700" b="1" dirty="0" err="1">
                <a:solidFill>
                  <a:prstClr val="white"/>
                </a:solidFill>
                <a:latin typeface="Georgia" panose="02040502050405020303" pitchFamily="18" charset="0"/>
              </a:rPr>
              <a:t>saith</a:t>
            </a:r>
            <a:r>
              <a:rPr lang="en-US" sz="3700" b="1" dirty="0">
                <a:solidFill>
                  <a:prstClr val="white"/>
                </a:solidFill>
                <a:latin typeface="Georgia" panose="02040502050405020303" pitchFamily="18" charset="0"/>
              </a:rPr>
              <a:t> the LORD unto you, Be not afraid nor dismayed by reason of this great multitude; for the battle is not yours, but God's.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11:5   And the Spirit of the LORD fell upon me, and said unto me, Speak;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Thus have ye said, O house of Israel: for I know the things that come into your mind, every one of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63:14   As a beast </a:t>
            </a:r>
            <a:r>
              <a:rPr lang="en-US" sz="6000" b="1" dirty="0" err="1">
                <a:solidFill>
                  <a:prstClr val="white"/>
                </a:solidFill>
                <a:latin typeface="Georgia" panose="02040502050405020303" pitchFamily="18" charset="0"/>
              </a:rPr>
              <a:t>goeth</a:t>
            </a:r>
            <a:r>
              <a:rPr lang="en-US" sz="6000" b="1" dirty="0">
                <a:solidFill>
                  <a:prstClr val="white"/>
                </a:solidFill>
                <a:latin typeface="Georgia" panose="02040502050405020303" pitchFamily="18" charset="0"/>
              </a:rPr>
              <a:t> down into the valley, the Spirit of the LORD caused him to rest: so didst thou lead thy people, to make thyself a glorious name.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Micah 3:8   But truly I am full of power by the spirit of the LORD, and of judgment, and of might, to declare unto Jacob his transgression, and to Israel his sin.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1:8-9   But unto the Son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Thy throne, O God, is for ever and ever: a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righteousness is the </a:t>
            </a:r>
            <a:r>
              <a:rPr lang="en-US" sz="4800" b="1" dirty="0" err="1">
                <a:solidFill>
                  <a:prstClr val="white"/>
                </a:solidFill>
                <a:latin typeface="Georgia" panose="02040502050405020303" pitchFamily="18" charset="0"/>
              </a:rPr>
              <a:t>sceptre</a:t>
            </a:r>
            <a:r>
              <a:rPr lang="en-US" sz="4800" b="1" dirty="0">
                <a:solidFill>
                  <a:prstClr val="white"/>
                </a:solidFill>
                <a:latin typeface="Georgia" panose="02040502050405020303" pitchFamily="18" charset="0"/>
              </a:rPr>
              <a:t> of thy kingdom.  9 Thou hast loved righteousness, and hated iniquity; therefore God, even thy God, hath anointed thee with the oil of gladness above thy fellows.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Samuel 16:14   But the Spirit of the LORD departed from Saul, and an evil spirit from the LORD troubled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4:18   The Spirit of the Lord is upon me, because he hath anointed me to preach the gospel to the poor; he hath sent me to heal the brokenhearted, to preach deliverance to the captives, and recovering of sight to the blind, to set at liberty them that are bruised,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7:37-39   In the last day, that great day of the feast, Jesus stood and cried, saying, If any man thirst, let him come unto me, and drink.  38 He that believeth on me, as the scripture hath said, out of his belly shall flow rivers of living water.  39 (But this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14:16-17   And I will pray the Father, and he shall give you another Comforter, that he may abide with you for ever;  17 Even the Spirit of truth; whom the world cannot receive, because it </a:t>
            </a:r>
            <a:r>
              <a:rPr lang="en-US" sz="4400" b="1" dirty="0" err="1">
                <a:solidFill>
                  <a:prstClr val="white"/>
                </a:solidFill>
                <a:latin typeface="Georgia" panose="02040502050405020303" pitchFamily="18" charset="0"/>
              </a:rPr>
              <a:t>seeth</a:t>
            </a:r>
            <a:r>
              <a:rPr lang="en-US" sz="4400" b="1" dirty="0">
                <a:solidFill>
                  <a:prstClr val="white"/>
                </a:solidFill>
                <a:latin typeface="Georgia" panose="02040502050405020303" pitchFamily="18" charset="0"/>
              </a:rPr>
              <a:t> him not, neither </a:t>
            </a:r>
            <a:r>
              <a:rPr lang="en-US" sz="4400" b="1" dirty="0" err="1">
                <a:solidFill>
                  <a:prstClr val="white"/>
                </a:solidFill>
                <a:latin typeface="Georgia" panose="02040502050405020303" pitchFamily="18" charset="0"/>
              </a:rPr>
              <a:t>knoweth</a:t>
            </a:r>
            <a:r>
              <a:rPr lang="en-US" sz="4400" b="1" dirty="0">
                <a:solidFill>
                  <a:prstClr val="white"/>
                </a:solidFill>
                <a:latin typeface="Georgia" panose="02040502050405020303" pitchFamily="18" charset="0"/>
              </a:rPr>
              <a:t> him: but ye know him; for he </a:t>
            </a:r>
            <a:r>
              <a:rPr lang="en-US" sz="4400" b="1" dirty="0" err="1">
                <a:solidFill>
                  <a:prstClr val="white"/>
                </a:solidFill>
                <a:latin typeface="Georgia" panose="02040502050405020303" pitchFamily="18" charset="0"/>
              </a:rPr>
              <a:t>dwelleth</a:t>
            </a:r>
            <a:r>
              <a:rPr lang="en-US" sz="4400" b="1" dirty="0">
                <a:solidFill>
                  <a:prstClr val="white"/>
                </a:solidFill>
                <a:latin typeface="Georgia" panose="02040502050405020303" pitchFamily="18" charset="0"/>
              </a:rPr>
              <a:t> with you, and shall be in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20:21-22   Then said Jesus to them again, Peace be unto you: as my Father hath sent me, even so send I you.  22 And when he had said this, he breathed on them, 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Receive ye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24:49   And, behold, I send the promise of my Father upon you: but tarry ye in the city of Jerusalem, until ye be endued with power from on high.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1:3-5   To whom also he shewed himself alive after his passion by many infallible proofs, being seen of them forty days, and speaking of the things pertaining to the kingdom of God:  4 And, being assembled together with them, commanded them that they should not depart from Jerusalem, but wait for the promise of the Father, which,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he, ye have heard of me.  5 For John truly baptized with water; but ye shall be baptized with the Holy Ghost not many days hence.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1:8   But ye shall receive power, after that the Holy Ghost is come upon you: and ye shall be witnesses unto me both in Jerusalem, and in all Judaea, and in Samaria, and unto the uttermost part of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Acts 2:1-4   And when the day of Pentecost was fully come, they were all with one accord in one place.  2 And suddenly there came a sound from heaven as of a rushing mighty wind, and it filled all the house where they were sitting.  3 And there appeared unto them cloven tongues like as of fire, and it sat upon each of them.  4 And they were all filled with the Holy Ghost, and began to speak with other tongues, as the Spirit gave them utterance.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4:29-31   And now, Lord, behold their </a:t>
            </a:r>
            <a:r>
              <a:rPr lang="en-US" sz="3800" b="1" dirty="0" err="1">
                <a:solidFill>
                  <a:prstClr val="white"/>
                </a:solidFill>
                <a:latin typeface="Georgia" panose="02040502050405020303" pitchFamily="18" charset="0"/>
              </a:rPr>
              <a:t>threatenings</a:t>
            </a:r>
            <a:r>
              <a:rPr lang="en-US" sz="3800" b="1" dirty="0">
                <a:solidFill>
                  <a:prstClr val="white"/>
                </a:solidFill>
                <a:latin typeface="Georgia" panose="02040502050405020303" pitchFamily="18" charset="0"/>
              </a:rPr>
              <a:t>: and grant unto thy servants, that with all boldness they may speak thy word,  30 By stretching forth thine hand to heal; and that signs and wonders may be done by the name of thy holy child Jesus.  31 And when they had prayed, the place was shaken where they were assembled together; and they were all filled with the Holy Ghost, and they </a:t>
            </a:r>
            <a:r>
              <a:rPr lang="en-US" sz="3800" b="1" dirty="0" err="1">
                <a:solidFill>
                  <a:prstClr val="white"/>
                </a:solidFill>
                <a:latin typeface="Georgia" panose="02040502050405020303" pitchFamily="18" charset="0"/>
              </a:rPr>
              <a:t>spake</a:t>
            </a:r>
            <a:r>
              <a:rPr lang="en-US" sz="3800" b="1" dirty="0">
                <a:solidFill>
                  <a:prstClr val="white"/>
                </a:solidFill>
                <a:latin typeface="Georgia" panose="02040502050405020303" pitchFamily="18" charset="0"/>
              </a:rPr>
              <a:t> the word of God with boldness.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2 Corinthians 12:8-10   For this thing I besought the Lord thrice, that it might depart from me.  9 And he said unto me, My grace is sufficient for thee: for my strength is made perfect in weakness. Most gladly therefore will I rather glory in my infirmities, that the power of Christ may rest upon me.  10 Therefore I take pleasure in infirmities, in reproaches, in necessities, in persecutions, in distresses for Christ's sake: for when I am weak, then am I strong.</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51:10-12   Create in me a clean heart, O God; and renew a right spirit within me.  11 Cast me not away from thy presence; and take not thy holy spirit from me.  12 Restore unto me the joy of thy salvation; and uphold me with thy free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12:15-16   And Nathan departed unto his house. And the LORD struck the child that Uriah's wife bare unto David, and it was very sick.  16 David therefore besought God for the child; and David fasted, and went in, and lay all night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5:18-21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8:9   But ye are not in the flesh, but in the Spirit, if so be that the Spirit of God dwell in you. Now if any man have not the Spirit of Christ, he is none of his.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3:16-17   Let the word of Christ dwell in you richly in all wisdom; teaching and admonishing one another in psalms and hymns and spiritual songs, singing with grace in your hearts to the Lord.  17 And whatsoever ye do in word or deed, do all in the name of the Lord Jesus, giving thanks to God and the Father by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11:9-10   And I say unto you, Ask, and it shall be given you; seek, and ye shall find; knock, and it shall be opened unto you.  10 For every one that </a:t>
            </a:r>
            <a:r>
              <a:rPr lang="en-US" sz="4800" b="1" dirty="0" err="1">
                <a:solidFill>
                  <a:prstClr val="white"/>
                </a:solidFill>
                <a:latin typeface="Georgia" panose="02040502050405020303" pitchFamily="18" charset="0"/>
              </a:rPr>
              <a:t>asketh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receiveth</a:t>
            </a:r>
            <a:r>
              <a:rPr lang="en-US" sz="4800" b="1" dirty="0">
                <a:solidFill>
                  <a:prstClr val="white"/>
                </a:solidFill>
                <a:latin typeface="Georgia" panose="02040502050405020303" pitchFamily="18" charset="0"/>
              </a:rPr>
              <a:t>; and he that </a:t>
            </a:r>
            <a:r>
              <a:rPr lang="en-US" sz="4800" b="1" dirty="0" err="1">
                <a:solidFill>
                  <a:prstClr val="white"/>
                </a:solidFill>
                <a:latin typeface="Georgia" panose="02040502050405020303" pitchFamily="18" charset="0"/>
              </a:rPr>
              <a:t>seeketh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findeth</a:t>
            </a:r>
            <a:r>
              <a:rPr lang="en-US" sz="4800" b="1" dirty="0">
                <a:solidFill>
                  <a:prstClr val="white"/>
                </a:solidFill>
                <a:latin typeface="Georgia" panose="02040502050405020303" pitchFamily="18" charset="0"/>
              </a:rPr>
              <a:t>; and to him that </a:t>
            </a:r>
            <a:r>
              <a:rPr lang="en-US" sz="4800" b="1" dirty="0" err="1">
                <a:solidFill>
                  <a:prstClr val="white"/>
                </a:solidFill>
                <a:latin typeface="Georgia" panose="02040502050405020303" pitchFamily="18" charset="0"/>
              </a:rPr>
              <a:t>knocketh</a:t>
            </a:r>
            <a:r>
              <a:rPr lang="en-US" sz="4800" b="1" dirty="0">
                <a:solidFill>
                  <a:prstClr val="white"/>
                </a:solidFill>
                <a:latin typeface="Georgia" panose="02040502050405020303" pitchFamily="18" charset="0"/>
              </a:rPr>
              <a:t> it shall be opened.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11:11-13   If a son shall ask bread of any of you that is a father, will he give him a stone? or if he ask a fish, will he for a fish give him a serpent?  12 Or if he shall ask an egg, will he offer him a scorpion?  13 If ye then, being evil, know how to give good gifts unto your children: how much more shall your heavenly Father give the Holy Spirit to them that ask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11:5-6   And he said unto them, Which of you shall have a friend, and shall go unto him at midnight, and say unto him, Friend, lend me three loaves;  6 For a friend of mine in his journey is come to me, and I have nothing to set before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51:10-12   Create in me a clean heart, O God; and renew a right spirit within me.  11 Cast me not away from thy presence; and take not thy holy spirit from me.  12 Restore unto me the joy of thy salvation; and uphold me with thy free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John 14:16-17   And I will pray the Father, and he shall give you another Comforter, that he may abide with you for ever;  17 Even the Spirit of truth; whom the world cannot receive, because it </a:t>
            </a:r>
            <a:r>
              <a:rPr lang="en-US" sz="4500" b="1" dirty="0" err="1">
                <a:solidFill>
                  <a:prstClr val="white"/>
                </a:solidFill>
                <a:latin typeface="Georgia" panose="02040502050405020303" pitchFamily="18" charset="0"/>
              </a:rPr>
              <a:t>seeth</a:t>
            </a:r>
            <a:r>
              <a:rPr lang="en-US" sz="4500" b="1" dirty="0">
                <a:solidFill>
                  <a:prstClr val="white"/>
                </a:solidFill>
                <a:latin typeface="Georgia" panose="02040502050405020303" pitchFamily="18" charset="0"/>
              </a:rPr>
              <a:t> him not, neither </a:t>
            </a:r>
            <a:r>
              <a:rPr lang="en-US" sz="4500" b="1" dirty="0" err="1">
                <a:solidFill>
                  <a:prstClr val="white"/>
                </a:solidFill>
                <a:latin typeface="Georgia" panose="02040502050405020303" pitchFamily="18" charset="0"/>
              </a:rPr>
              <a:t>knoweth</a:t>
            </a:r>
            <a:r>
              <a:rPr lang="en-US" sz="4500" b="1" dirty="0">
                <a:solidFill>
                  <a:prstClr val="white"/>
                </a:solidFill>
                <a:latin typeface="Georgia" panose="02040502050405020303" pitchFamily="18" charset="0"/>
              </a:rPr>
              <a:t> him: but ye know him; for he </a:t>
            </a:r>
            <a:r>
              <a:rPr lang="en-US" sz="4500" b="1" dirty="0" err="1">
                <a:solidFill>
                  <a:prstClr val="white"/>
                </a:solidFill>
                <a:latin typeface="Georgia" panose="02040502050405020303" pitchFamily="18" charset="0"/>
              </a:rPr>
              <a:t>dwelleth</a:t>
            </a:r>
            <a:r>
              <a:rPr lang="en-US" sz="4500" b="1" dirty="0">
                <a:solidFill>
                  <a:prstClr val="white"/>
                </a:solidFill>
                <a:latin typeface="Georgia" panose="02040502050405020303" pitchFamily="18" charset="0"/>
              </a:rPr>
              <a:t> with you, and shall be in you.</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Ephesians 4:30   And grieve not the holy Spirit of God, whereby ye are sealed unto the day of redemption.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41:38-40   And Pharaoh said unto his servants, Can we find such a one as this is, a man in whom the Spirit of God is?  39 And Pharaoh said unto Joseph, Forasmuch as God hath shewed thee all this, there is none so discreet and wise as thou art:  40 Thou shalt be over my house, and according unto thy word shall all my people be ruled: only in the throne will I be greater than thou.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24226</TotalTime>
  <Words>2989</Words>
  <Application>Microsoft Office PowerPoint</Application>
  <PresentationFormat>Widescreen</PresentationFormat>
  <Paragraphs>94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319</cp:revision>
  <cp:lastPrinted>2020-01-28T17:57:24Z</cp:lastPrinted>
  <dcterms:created xsi:type="dcterms:W3CDTF">2019-08-31T20:33:16Z</dcterms:created>
  <dcterms:modified xsi:type="dcterms:W3CDTF">2020-05-16T17:14:53Z</dcterms:modified>
</cp:coreProperties>
</file>