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1" r:id="rId4"/>
    <p:sldId id="512" r:id="rId5"/>
    <p:sldId id="513" r:id="rId6"/>
    <p:sldId id="514" r:id="rId7"/>
    <p:sldId id="515" r:id="rId8"/>
    <p:sldId id="516" r:id="rId9"/>
    <p:sldId id="517" r:id="rId10"/>
    <p:sldId id="518" r:id="rId11"/>
    <p:sldId id="519" r:id="rId12"/>
    <p:sldId id="520" r:id="rId13"/>
    <p:sldId id="521" r:id="rId14"/>
    <p:sldId id="522" r:id="rId15"/>
    <p:sldId id="499" r:id="rId16"/>
    <p:sldId id="500" r:id="rId17"/>
    <p:sldId id="501" r:id="rId18"/>
    <p:sldId id="502" r:id="rId19"/>
    <p:sldId id="503" r:id="rId20"/>
    <p:sldId id="504" r:id="rId21"/>
    <p:sldId id="505" r:id="rId22"/>
    <p:sldId id="506" r:id="rId23"/>
    <p:sldId id="507" r:id="rId24"/>
    <p:sldId id="508" r:id="rId25"/>
    <p:sldId id="509" r:id="rId26"/>
    <p:sldId id="510" r:id="rId27"/>
    <p:sldId id="523" r:id="rId28"/>
    <p:sldId id="524" r:id="rId29"/>
    <p:sldId id="525" r:id="rId30"/>
    <p:sldId id="526" r:id="rId31"/>
    <p:sldId id="527" r:id="rId32"/>
    <p:sldId id="528" r:id="rId33"/>
    <p:sldId id="529" r:id="rId34"/>
    <p:sldId id="530" r:id="rId35"/>
    <p:sldId id="531" r:id="rId36"/>
    <p:sldId id="532" r:id="rId37"/>
    <p:sldId id="32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10/23/2019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10/23/2019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6:30   Reprobate silver shall men call them, because the LORD hath rejected them.</a:t>
            </a:r>
          </a:p>
        </p:txBody>
      </p:sp>
    </p:spTree>
    <p:extLst>
      <p:ext uri="{BB962C8B-B14F-4D97-AF65-F5344CB8AC3E}">
        <p14:creationId xmlns:p14="http://schemas.microsoft.com/office/powerpoint/2010/main" val="1304730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1:28   And even as they did not like to retain God in their knowledge, God gave them over to a reprobate mind, to do those things which are not convenient;</a:t>
            </a:r>
          </a:p>
        </p:txBody>
      </p:sp>
    </p:spTree>
    <p:extLst>
      <p:ext uri="{BB962C8B-B14F-4D97-AF65-F5344CB8AC3E}">
        <p14:creationId xmlns:p14="http://schemas.microsoft.com/office/powerpoint/2010/main" val="642990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Titus 1:16   They profess that they know God; but in works they deny him, being abominable, and disobedient, and unto every good work reprobate.</a:t>
            </a:r>
          </a:p>
        </p:txBody>
      </p:sp>
    </p:spTree>
    <p:extLst>
      <p:ext uri="{BB962C8B-B14F-4D97-AF65-F5344CB8AC3E}">
        <p14:creationId xmlns:p14="http://schemas.microsoft.com/office/powerpoint/2010/main" val="1399724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John 11:49-52   And one of them, named Caiaphas, being the high priest that same year, said unto them, Ye know nothing at all,  50 Nor consider that it is expedient for us, that one man should die for the people, and that the whole nation perish not.  51 And this </a:t>
            </a:r>
            <a:r>
              <a:rPr lang="en-US" sz="3600" b="1" dirty="0" err="1">
                <a:solidFill>
                  <a:prstClr val="white"/>
                </a:solidFill>
                <a:latin typeface="Georgia" panose="02040502050405020303" pitchFamily="18" charset="0"/>
              </a:rPr>
              <a:t>spake</a:t>
            </a:r>
            <a:r>
              <a:rPr lang="en-US" sz="3600" b="1" dirty="0">
                <a:solidFill>
                  <a:prstClr val="white"/>
                </a:solidFill>
                <a:latin typeface="Georgia" panose="02040502050405020303" pitchFamily="18" charset="0"/>
              </a:rPr>
              <a:t> he not of himself: but being high priest that year, he prophesied that Jesus should die for that nation;  52 And not for that nation only, but that also he should gather together in one the children of God that were scattered abroad.</a:t>
            </a:r>
          </a:p>
        </p:txBody>
      </p:sp>
    </p:spTree>
    <p:extLst>
      <p:ext uri="{BB962C8B-B14F-4D97-AF65-F5344CB8AC3E}">
        <p14:creationId xmlns:p14="http://schemas.microsoft.com/office/powerpoint/2010/main" val="4151426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24:13   But he that shall endure unto the end, the same shall be saved.</a:t>
            </a:r>
          </a:p>
        </p:txBody>
      </p:sp>
    </p:spTree>
    <p:extLst>
      <p:ext uri="{BB962C8B-B14F-4D97-AF65-F5344CB8AC3E}">
        <p14:creationId xmlns:p14="http://schemas.microsoft.com/office/powerpoint/2010/main" val="3312100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24:9   Then shall they deliver you up to be afflicted, and shall kill you: and ye shall be hated of all nations for my name's sake.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2803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24:13   But he that shall endure unto the end, the same shall be saved.</a:t>
            </a:r>
          </a:p>
        </p:txBody>
      </p:sp>
    </p:spTree>
    <p:extLst>
      <p:ext uri="{BB962C8B-B14F-4D97-AF65-F5344CB8AC3E}">
        <p14:creationId xmlns:p14="http://schemas.microsoft.com/office/powerpoint/2010/main" val="3989729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24:22   And except those days should be shortened, there should no flesh be saved: but for the elect's sake those days shall be shortened.</a:t>
            </a:r>
          </a:p>
        </p:txBody>
      </p:sp>
    </p:spTree>
    <p:extLst>
      <p:ext uri="{BB962C8B-B14F-4D97-AF65-F5344CB8AC3E}">
        <p14:creationId xmlns:p14="http://schemas.microsoft.com/office/powerpoint/2010/main" val="2422215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2:8-9   For by grace are ye saved through faith; and that not of yourselves: it is the gift of God:  9 Not of works, lest any man should boast.</a:t>
            </a:r>
          </a:p>
        </p:txBody>
      </p:sp>
    </p:spTree>
    <p:extLst>
      <p:ext uri="{BB962C8B-B14F-4D97-AF65-F5344CB8AC3E}">
        <p14:creationId xmlns:p14="http://schemas.microsoft.com/office/powerpoint/2010/main" val="3641509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1:8   If we say that we have no sin, we deceive ourselves, and the truth is not in us.</a:t>
            </a:r>
          </a:p>
        </p:txBody>
      </p:sp>
    </p:spTree>
    <p:extLst>
      <p:ext uri="{BB962C8B-B14F-4D97-AF65-F5344CB8AC3E}">
        <p14:creationId xmlns:p14="http://schemas.microsoft.com/office/powerpoint/2010/main" val="1160486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6218"/>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LOSING YOUR SALVATION</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6:47   Verily, verily, I say unto you, He that believeth on me hath everlasting life.</a:t>
            </a:r>
          </a:p>
        </p:txBody>
      </p:sp>
    </p:spTree>
    <p:extLst>
      <p:ext uri="{BB962C8B-B14F-4D97-AF65-F5344CB8AC3E}">
        <p14:creationId xmlns:p14="http://schemas.microsoft.com/office/powerpoint/2010/main" val="1888614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10:22   And ye shall be hated of all men for my name's sake: but he that </a:t>
            </a:r>
            <a:r>
              <a:rPr lang="en-US" sz="4800" b="1" dirty="0" err="1">
                <a:solidFill>
                  <a:prstClr val="white"/>
                </a:solidFill>
                <a:latin typeface="Georgia" panose="02040502050405020303" pitchFamily="18" charset="0"/>
              </a:rPr>
              <a:t>endureth</a:t>
            </a:r>
            <a:r>
              <a:rPr lang="en-US" sz="4800" b="1" dirty="0">
                <a:solidFill>
                  <a:prstClr val="white"/>
                </a:solidFill>
                <a:latin typeface="Georgia" panose="02040502050405020303" pitchFamily="18" charset="0"/>
              </a:rPr>
              <a:t> to the end shall be saved.</a:t>
            </a:r>
          </a:p>
        </p:txBody>
      </p:sp>
    </p:spTree>
    <p:extLst>
      <p:ext uri="{BB962C8B-B14F-4D97-AF65-F5344CB8AC3E}">
        <p14:creationId xmlns:p14="http://schemas.microsoft.com/office/powerpoint/2010/main" val="1074710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10:28   And fear not them which kill the body, but are not able to kill the soul: but rather fear him which is able to destroy both soul and body in hell.</a:t>
            </a:r>
          </a:p>
        </p:txBody>
      </p:sp>
    </p:spTree>
    <p:extLst>
      <p:ext uri="{BB962C8B-B14F-4D97-AF65-F5344CB8AC3E}">
        <p14:creationId xmlns:p14="http://schemas.microsoft.com/office/powerpoint/2010/main" val="2993583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477875"/>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13:5   Let your conversation be without covetousness; and be content with such things as ye have: for he hath said, I will never leave thee, nor forsake thee.</a:t>
            </a:r>
          </a:p>
        </p:txBody>
      </p:sp>
    </p:spTree>
    <p:extLst>
      <p:ext uri="{BB962C8B-B14F-4D97-AF65-F5344CB8AC3E}">
        <p14:creationId xmlns:p14="http://schemas.microsoft.com/office/powerpoint/2010/main" val="3105037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10:26   For if we sin </a:t>
            </a:r>
            <a:r>
              <a:rPr lang="en-US" sz="4800" b="1" dirty="0" err="1">
                <a:solidFill>
                  <a:prstClr val="white"/>
                </a:solidFill>
                <a:latin typeface="Georgia" panose="02040502050405020303" pitchFamily="18" charset="0"/>
              </a:rPr>
              <a:t>wilfully</a:t>
            </a:r>
            <a:r>
              <a:rPr lang="en-US" sz="4800" b="1" dirty="0">
                <a:solidFill>
                  <a:prstClr val="white"/>
                </a:solidFill>
                <a:latin typeface="Georgia" panose="02040502050405020303" pitchFamily="18" charset="0"/>
              </a:rPr>
              <a:t> after that we have received the knowledge of the truth, there </a:t>
            </a:r>
            <a:r>
              <a:rPr lang="en-US" sz="4800" b="1" dirty="0" err="1">
                <a:solidFill>
                  <a:prstClr val="white"/>
                </a:solidFill>
                <a:latin typeface="Georgia" panose="02040502050405020303" pitchFamily="18" charset="0"/>
              </a:rPr>
              <a:t>remaineth</a:t>
            </a:r>
            <a:r>
              <a:rPr lang="en-US" sz="4800" b="1" dirty="0">
                <a:solidFill>
                  <a:prstClr val="white"/>
                </a:solidFill>
                <a:latin typeface="Georgia" panose="02040502050405020303" pitchFamily="18" charset="0"/>
              </a:rPr>
              <a:t> no more sacrifice for sins,</a:t>
            </a:r>
          </a:p>
        </p:txBody>
      </p:sp>
    </p:spTree>
    <p:extLst>
      <p:ext uri="{BB962C8B-B14F-4D97-AF65-F5344CB8AC3E}">
        <p14:creationId xmlns:p14="http://schemas.microsoft.com/office/powerpoint/2010/main" val="3567400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5:13   These things have I written unto you that believe on the name of the Son of God; that ye may know that ye have eternal life, and that ye may believe on the name of the Son of God.</a:t>
            </a:r>
          </a:p>
        </p:txBody>
      </p:sp>
    </p:spTree>
    <p:extLst>
      <p:ext uri="{BB962C8B-B14F-4D97-AF65-F5344CB8AC3E}">
        <p14:creationId xmlns:p14="http://schemas.microsoft.com/office/powerpoint/2010/main" val="3977586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509200"/>
          </a:xfrm>
          <a:prstGeom prst="rect">
            <a:avLst/>
          </a:prstGeom>
        </p:spPr>
        <p:txBody>
          <a:bodyPr wrap="square">
            <a:spAutoFit/>
          </a:bodyPr>
          <a:lstStyle/>
          <a:p>
            <a:pPr algn="just"/>
            <a:r>
              <a:rPr lang="en-US" sz="3200" b="1" dirty="0">
                <a:solidFill>
                  <a:prstClr val="white"/>
                </a:solidFill>
                <a:latin typeface="Georgia" panose="02040502050405020303" pitchFamily="18" charset="0"/>
              </a:rPr>
              <a:t>Hebrews 10:1-4   For the law having a shadow of good things to come, and not the very image of the things, can never with those sacrifices which they offered year by year continually make the comers thereunto perfect.  2 For then would they not have ceased to be offered? because that the worshippers once purged should have had no more conscience of sins.  3 But in those sacrifices there is a remembrance again made of sins every year.  4 For it is not possible that the blood of bulls and of goats should take away sins.</a:t>
            </a:r>
          </a:p>
        </p:txBody>
      </p:sp>
    </p:spTree>
    <p:extLst>
      <p:ext uri="{BB962C8B-B14F-4D97-AF65-F5344CB8AC3E}">
        <p14:creationId xmlns:p14="http://schemas.microsoft.com/office/powerpoint/2010/main" val="2934131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10:11-12   And every priest </a:t>
            </a:r>
            <a:r>
              <a:rPr lang="en-US" sz="4800" b="1" dirty="0" err="1">
                <a:solidFill>
                  <a:prstClr val="white"/>
                </a:solidFill>
                <a:latin typeface="Georgia" panose="02040502050405020303" pitchFamily="18" charset="0"/>
              </a:rPr>
              <a:t>standeth</a:t>
            </a:r>
            <a:r>
              <a:rPr lang="en-US" sz="4800" b="1" dirty="0">
                <a:solidFill>
                  <a:prstClr val="white"/>
                </a:solidFill>
                <a:latin typeface="Georgia" panose="02040502050405020303" pitchFamily="18" charset="0"/>
              </a:rPr>
              <a:t> daily ministering and offering oftentimes the same sacrifices, which can never take away sins:  12 But this man, after he had offered one sacrifice for sins for ever, sat down on the right hand of God;</a:t>
            </a:r>
          </a:p>
        </p:txBody>
      </p:sp>
    </p:spTree>
    <p:extLst>
      <p:ext uri="{BB962C8B-B14F-4D97-AF65-F5344CB8AC3E}">
        <p14:creationId xmlns:p14="http://schemas.microsoft.com/office/powerpoint/2010/main" val="483271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10:14   For by one offering he hath perfected for ever them that are sanctified.</a:t>
            </a:r>
          </a:p>
        </p:txBody>
      </p:sp>
    </p:spTree>
    <p:extLst>
      <p:ext uri="{BB962C8B-B14F-4D97-AF65-F5344CB8AC3E}">
        <p14:creationId xmlns:p14="http://schemas.microsoft.com/office/powerpoint/2010/main" val="134303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10:15-17   Whereof the Holy Ghost also is a witness to us: for after that he had said before,  16 This is the covenant that I will make with them after those days,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the Lord, I will put my laws into their hearts, and in their minds will I write them;  17 And their sins and iniquities will I remember no more.</a:t>
            </a:r>
          </a:p>
        </p:txBody>
      </p:sp>
    </p:spTree>
    <p:extLst>
      <p:ext uri="{BB962C8B-B14F-4D97-AF65-F5344CB8AC3E}">
        <p14:creationId xmlns:p14="http://schemas.microsoft.com/office/powerpoint/2010/main" val="4122769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Corinthians 11:3-4   But I fear, lest by any means, as the serpent beguiled Eve through his </a:t>
            </a:r>
            <a:r>
              <a:rPr lang="en-US" sz="4000" b="1" dirty="0" err="1">
                <a:solidFill>
                  <a:prstClr val="white"/>
                </a:solidFill>
                <a:latin typeface="Georgia" panose="02040502050405020303" pitchFamily="18" charset="0"/>
              </a:rPr>
              <a:t>subtilty</a:t>
            </a:r>
            <a:r>
              <a:rPr lang="en-US" sz="4000" b="1" dirty="0">
                <a:solidFill>
                  <a:prstClr val="white"/>
                </a:solidFill>
                <a:latin typeface="Georgia" panose="02040502050405020303" pitchFamily="18" charset="0"/>
              </a:rPr>
              <a:t>, so your minds should be corrupted from the simplicity that is in Christ.  4 For if he that cometh </a:t>
            </a:r>
            <a:r>
              <a:rPr lang="en-US" sz="4000" b="1" dirty="0" err="1">
                <a:solidFill>
                  <a:prstClr val="white"/>
                </a:solidFill>
                <a:latin typeface="Georgia" panose="02040502050405020303" pitchFamily="18" charset="0"/>
              </a:rPr>
              <a:t>preacheth</a:t>
            </a:r>
            <a:r>
              <a:rPr lang="en-US" sz="4000" b="1" dirty="0">
                <a:solidFill>
                  <a:prstClr val="white"/>
                </a:solidFill>
                <a:latin typeface="Georgia" panose="02040502050405020303" pitchFamily="18" charset="0"/>
              </a:rPr>
              <a:t> another Jesus, whom we have not preached, or if ye receive another spirit, which ye have not received, or another gospel, which ye have not accepted, ye might well bear with him.</a:t>
            </a:r>
          </a:p>
        </p:txBody>
      </p:sp>
    </p:spTree>
    <p:extLst>
      <p:ext uri="{BB962C8B-B14F-4D97-AF65-F5344CB8AC3E}">
        <p14:creationId xmlns:p14="http://schemas.microsoft.com/office/powerpoint/2010/main" val="2791036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10:18   Now where remission of these is, there is no more offering for sin.</a:t>
            </a:r>
          </a:p>
        </p:txBody>
      </p:sp>
    </p:spTree>
    <p:extLst>
      <p:ext uri="{BB962C8B-B14F-4D97-AF65-F5344CB8AC3E}">
        <p14:creationId xmlns:p14="http://schemas.microsoft.com/office/powerpoint/2010/main" val="1691761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10:24-26   And let us consider one another to provoke unto love and to good works:  25 Not forsaking the assembling of ourselves together, as the manner of some is; but exhorting one another: and so much the more, as ye see the day approaching.  26 For if we sin </a:t>
            </a:r>
            <a:r>
              <a:rPr lang="en-US" sz="4000" b="1" dirty="0" err="1">
                <a:solidFill>
                  <a:prstClr val="white"/>
                </a:solidFill>
                <a:latin typeface="Georgia" panose="02040502050405020303" pitchFamily="18" charset="0"/>
              </a:rPr>
              <a:t>wilfully</a:t>
            </a:r>
            <a:r>
              <a:rPr lang="en-US" sz="4000" b="1" dirty="0">
                <a:solidFill>
                  <a:prstClr val="white"/>
                </a:solidFill>
                <a:latin typeface="Georgia" panose="02040502050405020303" pitchFamily="18" charset="0"/>
              </a:rPr>
              <a:t> after that we have received the knowledge of the truth, there </a:t>
            </a:r>
            <a:r>
              <a:rPr lang="en-US" sz="4000" b="1" dirty="0" err="1">
                <a:solidFill>
                  <a:prstClr val="white"/>
                </a:solidFill>
                <a:latin typeface="Georgia" panose="02040502050405020303" pitchFamily="18" charset="0"/>
              </a:rPr>
              <a:t>remaineth</a:t>
            </a:r>
            <a:r>
              <a:rPr lang="en-US" sz="4000" b="1" dirty="0">
                <a:solidFill>
                  <a:prstClr val="white"/>
                </a:solidFill>
                <a:latin typeface="Georgia" panose="02040502050405020303" pitchFamily="18" charset="0"/>
              </a:rPr>
              <a:t> no more sacrifice for sins,</a:t>
            </a:r>
          </a:p>
        </p:txBody>
      </p:sp>
    </p:spTree>
    <p:extLst>
      <p:ext uri="{BB962C8B-B14F-4D97-AF65-F5344CB8AC3E}">
        <p14:creationId xmlns:p14="http://schemas.microsoft.com/office/powerpoint/2010/main" val="26626442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10:26-27   For if we sin </a:t>
            </a:r>
            <a:r>
              <a:rPr lang="en-US" sz="4800" b="1" dirty="0" err="1">
                <a:solidFill>
                  <a:prstClr val="white"/>
                </a:solidFill>
                <a:latin typeface="Georgia" panose="02040502050405020303" pitchFamily="18" charset="0"/>
              </a:rPr>
              <a:t>wilfully</a:t>
            </a:r>
            <a:r>
              <a:rPr lang="en-US" sz="4800" b="1" dirty="0">
                <a:solidFill>
                  <a:prstClr val="white"/>
                </a:solidFill>
                <a:latin typeface="Georgia" panose="02040502050405020303" pitchFamily="18" charset="0"/>
              </a:rPr>
              <a:t> after that we have received the knowledge of the truth, there </a:t>
            </a:r>
            <a:r>
              <a:rPr lang="en-US" sz="4800" b="1" dirty="0" err="1">
                <a:solidFill>
                  <a:prstClr val="white"/>
                </a:solidFill>
                <a:latin typeface="Georgia" panose="02040502050405020303" pitchFamily="18" charset="0"/>
              </a:rPr>
              <a:t>remaineth</a:t>
            </a:r>
            <a:r>
              <a:rPr lang="en-US" sz="4800" b="1" dirty="0">
                <a:solidFill>
                  <a:prstClr val="white"/>
                </a:solidFill>
                <a:latin typeface="Georgia" panose="02040502050405020303" pitchFamily="18" charset="0"/>
              </a:rPr>
              <a:t> no more sacrifice for sins,  27 But a certain fearful looking for of judgment and fiery indignation, which shall devour the adversaries.</a:t>
            </a:r>
          </a:p>
        </p:txBody>
      </p:sp>
    </p:spTree>
    <p:extLst>
      <p:ext uri="{BB962C8B-B14F-4D97-AF65-F5344CB8AC3E}">
        <p14:creationId xmlns:p14="http://schemas.microsoft.com/office/powerpoint/2010/main" val="29128831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10:28-29   He that despised Moses' law died without mercy under two or three witnesses:  29 Of how much sorer punishment, suppose ye, shall he be thought worthy, who hath trodden under foot the Son of God, and hath counted the blood of the covenant, wherewith he was sanctified, an unholy thing, and hath done despite unto the Spirit of grace?</a:t>
            </a:r>
          </a:p>
        </p:txBody>
      </p:sp>
    </p:spTree>
    <p:extLst>
      <p:ext uri="{BB962C8B-B14F-4D97-AF65-F5344CB8AC3E}">
        <p14:creationId xmlns:p14="http://schemas.microsoft.com/office/powerpoint/2010/main" val="39464395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10:30-31   For we know him that hath said, Vengeance </a:t>
            </a:r>
            <a:r>
              <a:rPr lang="en-US" sz="4800" b="1" dirty="0" err="1">
                <a:solidFill>
                  <a:prstClr val="white"/>
                </a:solidFill>
                <a:latin typeface="Georgia" panose="02040502050405020303" pitchFamily="18" charset="0"/>
              </a:rPr>
              <a:t>belongeth</a:t>
            </a:r>
            <a:r>
              <a:rPr lang="en-US" sz="4800" b="1" dirty="0">
                <a:solidFill>
                  <a:prstClr val="white"/>
                </a:solidFill>
                <a:latin typeface="Georgia" panose="02040502050405020303" pitchFamily="18" charset="0"/>
              </a:rPr>
              <a:t> unto me, I will recompense,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And again, The Lord shall judge his people.  31 It is a fearful thing to fall into the hands of the living God.</a:t>
            </a:r>
          </a:p>
        </p:txBody>
      </p:sp>
    </p:spTree>
    <p:extLst>
      <p:ext uri="{BB962C8B-B14F-4D97-AF65-F5344CB8AC3E}">
        <p14:creationId xmlns:p14="http://schemas.microsoft.com/office/powerpoint/2010/main" val="12907909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2 Corinthians 5:17   Therefore if any man be in Christ, he is a new creature: old things are passed away; behold, all things are become new.</a:t>
            </a:r>
          </a:p>
        </p:txBody>
      </p:sp>
    </p:spTree>
    <p:extLst>
      <p:ext uri="{BB962C8B-B14F-4D97-AF65-F5344CB8AC3E}">
        <p14:creationId xmlns:p14="http://schemas.microsoft.com/office/powerpoint/2010/main" val="23447098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47398"/>
            <a:ext cx="11222183" cy="6740307"/>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10:28-30   And I give unto them eternal life; and they shall never perish, neither shall any man pluck them out of my hand.  29 My Father, which gave them me, is greater than all; and no man is able to pluck them out of my Father's hand.  30 I and my Father are one.</a:t>
            </a:r>
          </a:p>
        </p:txBody>
      </p:sp>
    </p:spTree>
    <p:extLst>
      <p:ext uri="{BB962C8B-B14F-4D97-AF65-F5344CB8AC3E}">
        <p14:creationId xmlns:p14="http://schemas.microsoft.com/office/powerpoint/2010/main" val="21310677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72337"/>
            <a:ext cx="11222183" cy="6740307"/>
          </a:xfrm>
          <a:prstGeom prst="rect">
            <a:avLst/>
          </a:prstGeom>
        </p:spPr>
        <p:txBody>
          <a:bodyPr wrap="square">
            <a:spAutoFit/>
          </a:bodyPr>
          <a:lstStyle/>
          <a:p>
            <a:pPr algn="just"/>
            <a:r>
              <a:rPr lang="en-US" sz="3600" b="1" dirty="0">
                <a:solidFill>
                  <a:prstClr val="white"/>
                </a:solidFill>
                <a:latin typeface="Georgia" panose="02040502050405020303" pitchFamily="18" charset="0"/>
              </a:rPr>
              <a:t>Galatians 1:6-9   I marvel that ye are so soon removed from him that called you into the grace of Christ unto another gospel:  7 Which is not another; but there be some that trouble you, and would pervert the gospel of Christ.  8 But though we, or an angel from heaven, preach any other gospel unto you than that which we have preached unto you, let him be accursed.  9 As we said before, so say I now again, If any man preach any other gospel unto you than that ye have received, let him be accursed.</a:t>
            </a:r>
          </a:p>
        </p:txBody>
      </p:sp>
    </p:spTree>
    <p:extLst>
      <p:ext uri="{BB962C8B-B14F-4D97-AF65-F5344CB8AC3E}">
        <p14:creationId xmlns:p14="http://schemas.microsoft.com/office/powerpoint/2010/main" val="3381948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7:21   Not every one that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unto me, Lord, Lord, shall enter into the kingdom of heaven; but he that doeth the will of my Father which is in heaven.</a:t>
            </a:r>
          </a:p>
        </p:txBody>
      </p:sp>
    </p:spTree>
    <p:extLst>
      <p:ext uri="{BB962C8B-B14F-4D97-AF65-F5344CB8AC3E}">
        <p14:creationId xmlns:p14="http://schemas.microsoft.com/office/powerpoint/2010/main" val="2293902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Matthew 7:21-23   Not every one that </a:t>
            </a:r>
            <a:r>
              <a:rPr lang="en-US" sz="3800" b="1" dirty="0" err="1">
                <a:solidFill>
                  <a:prstClr val="white"/>
                </a:solidFill>
                <a:latin typeface="Georgia" panose="02040502050405020303" pitchFamily="18" charset="0"/>
              </a:rPr>
              <a:t>saith</a:t>
            </a:r>
            <a:r>
              <a:rPr lang="en-US" sz="3800" b="1" dirty="0">
                <a:solidFill>
                  <a:prstClr val="white"/>
                </a:solidFill>
                <a:latin typeface="Georgia" panose="02040502050405020303" pitchFamily="18" charset="0"/>
              </a:rPr>
              <a:t> unto me, Lord, Lord, shall enter into the kingdom of heaven; but he that doeth the will of my Father which is in heaven.  22 Many will say to me in that day, Lord, Lord, have we not prophesied in thy name? and in thy name have cast out devils? and in thy name done many wonderful works?  23 And then will I profess unto them, I never knew you: depart from me, ye that work iniquity.</a:t>
            </a:r>
          </a:p>
        </p:txBody>
      </p:sp>
    </p:spTree>
    <p:extLst>
      <p:ext uri="{BB962C8B-B14F-4D97-AF65-F5344CB8AC3E}">
        <p14:creationId xmlns:p14="http://schemas.microsoft.com/office/powerpoint/2010/main" val="86500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John 6:38-40   For I came down from heaven, not to do mine own will, but the will of him that sent me.  39 And this is the Father's will which hath sent me, that of all which he hath given me I should lose nothing, but should raise it up again at the last day.  40 And this is the will of him that sent me, that every one which </a:t>
            </a:r>
            <a:r>
              <a:rPr lang="en-US" sz="3800" b="1" dirty="0" err="1">
                <a:solidFill>
                  <a:prstClr val="white"/>
                </a:solidFill>
                <a:latin typeface="Georgia" panose="02040502050405020303" pitchFamily="18" charset="0"/>
              </a:rPr>
              <a:t>seeth</a:t>
            </a:r>
            <a:r>
              <a:rPr lang="en-US" sz="3800" b="1" dirty="0">
                <a:solidFill>
                  <a:prstClr val="white"/>
                </a:solidFill>
                <a:latin typeface="Georgia" panose="02040502050405020303" pitchFamily="18" charset="0"/>
              </a:rPr>
              <a:t> the Son, and believeth on him, may have everlasting life: and I will raise him up at the last day.</a:t>
            </a:r>
          </a:p>
        </p:txBody>
      </p:sp>
    </p:spTree>
    <p:extLst>
      <p:ext uri="{BB962C8B-B14F-4D97-AF65-F5344CB8AC3E}">
        <p14:creationId xmlns:p14="http://schemas.microsoft.com/office/powerpoint/2010/main" val="657739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6:4-6   For it is impossible for those who were once enlightened, and have tasted of the heavenly gift, and were made partakers of the Holy Ghost,  5 And have tasted the good word of God, and the powers of the world to come,  6 If they shall fall away, to renew them again unto repentance; seeing they crucify to themselves the Son of God afresh, and put him to an open shame.</a:t>
            </a:r>
          </a:p>
        </p:txBody>
      </p:sp>
    </p:spTree>
    <p:extLst>
      <p:ext uri="{BB962C8B-B14F-4D97-AF65-F5344CB8AC3E}">
        <p14:creationId xmlns:p14="http://schemas.microsoft.com/office/powerpoint/2010/main" val="1920038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124754"/>
          </a:xfrm>
          <a:prstGeom prst="rect">
            <a:avLst/>
          </a:prstGeom>
        </p:spPr>
        <p:txBody>
          <a:bodyPr wrap="square">
            <a:spAutoFit/>
          </a:bodyPr>
          <a:lstStyle/>
          <a:p>
            <a:pPr algn="just"/>
            <a:r>
              <a:rPr lang="en-US" sz="2800" b="1" dirty="0">
                <a:solidFill>
                  <a:prstClr val="white"/>
                </a:solidFill>
                <a:latin typeface="Georgia" panose="02040502050405020303" pitchFamily="18" charset="0"/>
              </a:rPr>
              <a:t>Hebrews 6:4-9   For it is impossible for those who were once enlightened, and have tasted of the heavenly gift, and were made partakers of the Holy Ghost,  5 And have tasted the good word of God, and the powers of the world to come,  6 If they shall fall away, to renew them again unto repentance; seeing they crucify to themselves the Son of God afresh, and put him to an open shame.  7 For the earth which </a:t>
            </a:r>
            <a:r>
              <a:rPr lang="en-US" sz="2800" b="1" dirty="0" err="1">
                <a:solidFill>
                  <a:prstClr val="white"/>
                </a:solidFill>
                <a:latin typeface="Georgia" panose="02040502050405020303" pitchFamily="18" charset="0"/>
              </a:rPr>
              <a:t>drinketh</a:t>
            </a:r>
            <a:r>
              <a:rPr lang="en-US" sz="2800" b="1" dirty="0">
                <a:solidFill>
                  <a:prstClr val="white"/>
                </a:solidFill>
                <a:latin typeface="Georgia" panose="02040502050405020303" pitchFamily="18" charset="0"/>
              </a:rPr>
              <a:t> in the rain that cometh oft upon it, and </a:t>
            </a:r>
            <a:r>
              <a:rPr lang="en-US" sz="2800" b="1" dirty="0" err="1">
                <a:solidFill>
                  <a:prstClr val="white"/>
                </a:solidFill>
                <a:latin typeface="Georgia" panose="02040502050405020303" pitchFamily="18" charset="0"/>
              </a:rPr>
              <a:t>bringeth</a:t>
            </a:r>
            <a:r>
              <a:rPr lang="en-US" sz="2800" b="1" dirty="0">
                <a:solidFill>
                  <a:prstClr val="white"/>
                </a:solidFill>
                <a:latin typeface="Georgia" panose="02040502050405020303" pitchFamily="18" charset="0"/>
              </a:rPr>
              <a:t> forth herbs meet for them by whom it is dressed, </a:t>
            </a:r>
            <a:r>
              <a:rPr lang="en-US" sz="2800" b="1" dirty="0" err="1">
                <a:solidFill>
                  <a:prstClr val="white"/>
                </a:solidFill>
                <a:latin typeface="Georgia" panose="02040502050405020303" pitchFamily="18" charset="0"/>
              </a:rPr>
              <a:t>receiveth</a:t>
            </a:r>
            <a:r>
              <a:rPr lang="en-US" sz="2800" b="1" dirty="0">
                <a:solidFill>
                  <a:prstClr val="white"/>
                </a:solidFill>
                <a:latin typeface="Georgia" panose="02040502050405020303" pitchFamily="18" charset="0"/>
              </a:rPr>
              <a:t> blessing from God:  8 But that which </a:t>
            </a:r>
            <a:r>
              <a:rPr lang="en-US" sz="2800" b="1" dirty="0" err="1">
                <a:solidFill>
                  <a:prstClr val="white"/>
                </a:solidFill>
                <a:latin typeface="Georgia" panose="02040502050405020303" pitchFamily="18" charset="0"/>
              </a:rPr>
              <a:t>beareth</a:t>
            </a:r>
            <a:r>
              <a:rPr lang="en-US" sz="2800" b="1" dirty="0">
                <a:solidFill>
                  <a:prstClr val="white"/>
                </a:solidFill>
                <a:latin typeface="Georgia" panose="02040502050405020303" pitchFamily="18" charset="0"/>
              </a:rPr>
              <a:t> thorns and briers is rejected, and is nigh unto cursing; whose end is to be burned.  9 But, beloved, we are persuaded better things of you, and things that accompany salvation, though we thus speak.</a:t>
            </a:r>
          </a:p>
        </p:txBody>
      </p:sp>
    </p:spTree>
    <p:extLst>
      <p:ext uri="{BB962C8B-B14F-4D97-AF65-F5344CB8AC3E}">
        <p14:creationId xmlns:p14="http://schemas.microsoft.com/office/powerpoint/2010/main" val="859993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2934</TotalTime>
  <Words>1925</Words>
  <Application>Microsoft Office PowerPoint</Application>
  <PresentationFormat>Widescreen</PresentationFormat>
  <Paragraphs>70</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87</cp:revision>
  <dcterms:created xsi:type="dcterms:W3CDTF">2019-08-31T20:33:16Z</dcterms:created>
  <dcterms:modified xsi:type="dcterms:W3CDTF">2019-10-23T21:28:43Z</dcterms:modified>
</cp:coreProperties>
</file>