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21" r:id="rId4"/>
    <p:sldId id="522" r:id="rId5"/>
    <p:sldId id="523" r:id="rId6"/>
    <p:sldId id="524" r:id="rId7"/>
    <p:sldId id="525" r:id="rId8"/>
    <p:sldId id="526" r:id="rId9"/>
    <p:sldId id="527" r:id="rId10"/>
    <p:sldId id="528" r:id="rId11"/>
    <p:sldId id="529" r:id="rId12"/>
    <p:sldId id="530" r:id="rId13"/>
    <p:sldId id="511" r:id="rId14"/>
    <p:sldId id="512" r:id="rId15"/>
    <p:sldId id="513" r:id="rId16"/>
    <p:sldId id="514" r:id="rId17"/>
    <p:sldId id="515" r:id="rId18"/>
    <p:sldId id="518" r:id="rId19"/>
    <p:sldId id="519" r:id="rId20"/>
    <p:sldId id="520" r:id="rId21"/>
    <p:sldId id="531" r:id="rId22"/>
    <p:sldId id="532" r:id="rId23"/>
    <p:sldId id="533" r:id="rId24"/>
    <p:sldId id="534" r:id="rId25"/>
    <p:sldId id="535" r:id="rId26"/>
    <p:sldId id="536" r:id="rId27"/>
    <p:sldId id="538" r:id="rId28"/>
    <p:sldId id="539" r:id="rId29"/>
    <p:sldId id="540" r:id="rId30"/>
    <p:sldId id="541" r:id="rId31"/>
    <p:sldId id="542" r:id="rId32"/>
    <p:sldId id="546" r:id="rId33"/>
    <p:sldId id="547" r:id="rId34"/>
    <p:sldId id="548" r:id="rId35"/>
    <p:sldId id="549" r:id="rId36"/>
    <p:sldId id="552" r:id="rId37"/>
    <p:sldId id="553" r:id="rId38"/>
    <p:sldId id="554" r:id="rId39"/>
    <p:sldId id="555" r:id="rId40"/>
    <p:sldId id="556" r:id="rId41"/>
    <p:sldId id="557" r:id="rId42"/>
    <p:sldId id="558" r:id="rId43"/>
    <p:sldId id="559" r:id="rId44"/>
    <p:sldId id="32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57" d="100"/>
          <a:sy n="157" d="100"/>
        </p:scale>
        <p:origin x="156" y="5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11:7   For a man indeed ought not to cover his head, forasmuch as he is the image and glory of God: but the woman is the glory of the man.</a:t>
            </a:r>
          </a:p>
        </p:txBody>
      </p:sp>
    </p:spTree>
    <p:extLst>
      <p:ext uri="{BB962C8B-B14F-4D97-AF65-F5344CB8AC3E}">
        <p14:creationId xmlns:p14="http://schemas.microsoft.com/office/powerpoint/2010/main" val="2379125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8871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11:13-14   Judge in yourselves: is it comely that a woman pray unto God uncovered?  14 Doth not even nature itself teach you, that, if a man have long hair, it is a shame unto him?</a:t>
            </a:r>
          </a:p>
        </p:txBody>
      </p:sp>
    </p:spTree>
    <p:extLst>
      <p:ext uri="{BB962C8B-B14F-4D97-AF65-F5344CB8AC3E}">
        <p14:creationId xmlns:p14="http://schemas.microsoft.com/office/powerpoint/2010/main" val="4133702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22:5   The woman shall not wear that which </a:t>
            </a:r>
            <a:r>
              <a:rPr lang="en-US" sz="4800" b="1" dirty="0" err="1">
                <a:solidFill>
                  <a:prstClr val="white"/>
                </a:solidFill>
                <a:latin typeface="Georgia" panose="02040502050405020303" pitchFamily="18" charset="0"/>
              </a:rPr>
              <a:t>pertaineth</a:t>
            </a:r>
            <a:r>
              <a:rPr lang="en-US" sz="4800" b="1" dirty="0">
                <a:solidFill>
                  <a:prstClr val="white"/>
                </a:solidFill>
                <a:latin typeface="Georgia" panose="02040502050405020303" pitchFamily="18" charset="0"/>
              </a:rPr>
              <a:t> unto a man, neither shall a man put on a woman's garment: for all that do so are abomination unto the LORD thy God.</a:t>
            </a:r>
          </a:p>
        </p:txBody>
      </p:sp>
    </p:spTree>
    <p:extLst>
      <p:ext uri="{BB962C8B-B14F-4D97-AF65-F5344CB8AC3E}">
        <p14:creationId xmlns:p14="http://schemas.microsoft.com/office/powerpoint/2010/main" val="1369214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11:15   But if a woman have long hair, it is a glory to her: for her hair is given her for a covering.</a:t>
            </a:r>
          </a:p>
        </p:txBody>
      </p:sp>
    </p:spTree>
    <p:extLst>
      <p:ext uri="{BB962C8B-B14F-4D97-AF65-F5344CB8AC3E}">
        <p14:creationId xmlns:p14="http://schemas.microsoft.com/office/powerpoint/2010/main" val="2791036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1:27   So God created man in his own image, in the image of God created he him; male and female created he them.</a:t>
            </a:r>
          </a:p>
        </p:txBody>
      </p:sp>
    </p:spTree>
    <p:extLst>
      <p:ext uri="{BB962C8B-B14F-4D97-AF65-F5344CB8AC3E}">
        <p14:creationId xmlns:p14="http://schemas.microsoft.com/office/powerpoint/2010/main" val="39986016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5:1-2   This is the book of the generations of Adam. In the day that God created man, in the likeness of God made he him;  2 Male and female created he them; and blessed them, and called their name Adam, in the day when they were created.</a:t>
            </a:r>
          </a:p>
        </p:txBody>
      </p:sp>
    </p:spTree>
    <p:extLst>
      <p:ext uri="{BB962C8B-B14F-4D97-AF65-F5344CB8AC3E}">
        <p14:creationId xmlns:p14="http://schemas.microsoft.com/office/powerpoint/2010/main" val="2767801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19:6   Wherefore they are no more twain, but one flesh. What therefore God hath joined together, let not man put asunder.</a:t>
            </a: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16758"/>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5:3-5   And Adam lived an hundred and thirty years, and begat a son in his own likeness, after his image; and called his name Seth:  4 And the days of Adam after he had begotten Seth were eight hundred years: and he begat sons and daughters:  5 And all the days that Adam lived were nine hundred and thirty years: and he died.</a:t>
            </a:r>
          </a:p>
        </p:txBody>
      </p:sp>
    </p:spTree>
    <p:extLst>
      <p:ext uri="{BB962C8B-B14F-4D97-AF65-F5344CB8AC3E}">
        <p14:creationId xmlns:p14="http://schemas.microsoft.com/office/powerpoint/2010/main" val="19877720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5:6-8   And Seth lived an hundred and five years, and begat </a:t>
            </a:r>
            <a:r>
              <a:rPr lang="en-US" sz="4800" b="1" dirty="0" err="1">
                <a:solidFill>
                  <a:prstClr val="white"/>
                </a:solidFill>
                <a:latin typeface="Georgia" panose="02040502050405020303" pitchFamily="18" charset="0"/>
              </a:rPr>
              <a:t>Enos</a:t>
            </a:r>
            <a:r>
              <a:rPr lang="en-US" sz="4800" b="1" dirty="0">
                <a:solidFill>
                  <a:prstClr val="white"/>
                </a:solidFill>
                <a:latin typeface="Georgia" panose="02040502050405020303" pitchFamily="18" charset="0"/>
              </a:rPr>
              <a:t>:  7 And Seth lived after he begat </a:t>
            </a:r>
            <a:r>
              <a:rPr lang="en-US" sz="4800" b="1" dirty="0" err="1">
                <a:solidFill>
                  <a:prstClr val="white"/>
                </a:solidFill>
                <a:latin typeface="Georgia" panose="02040502050405020303" pitchFamily="18" charset="0"/>
              </a:rPr>
              <a:t>Enos</a:t>
            </a:r>
            <a:r>
              <a:rPr lang="en-US" sz="4800" b="1" dirty="0">
                <a:solidFill>
                  <a:prstClr val="white"/>
                </a:solidFill>
                <a:latin typeface="Georgia" panose="02040502050405020303" pitchFamily="18" charset="0"/>
              </a:rPr>
              <a:t> eight hundred and seven years, and begat sons and daughters:  8 And all the days of Seth were nine hundred and twelve years: and he died.</a:t>
            </a:r>
          </a:p>
        </p:txBody>
      </p:sp>
    </p:spTree>
    <p:extLst>
      <p:ext uri="{BB962C8B-B14F-4D97-AF65-F5344CB8AC3E}">
        <p14:creationId xmlns:p14="http://schemas.microsoft.com/office/powerpoint/2010/main" val="13205067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5:9-11   And </a:t>
            </a:r>
            <a:r>
              <a:rPr lang="en-US" sz="4800" b="1" dirty="0" err="1">
                <a:solidFill>
                  <a:prstClr val="white"/>
                </a:solidFill>
                <a:latin typeface="Georgia" panose="02040502050405020303" pitchFamily="18" charset="0"/>
              </a:rPr>
              <a:t>Enos</a:t>
            </a:r>
            <a:r>
              <a:rPr lang="en-US" sz="4800" b="1" dirty="0">
                <a:solidFill>
                  <a:prstClr val="white"/>
                </a:solidFill>
                <a:latin typeface="Georgia" panose="02040502050405020303" pitchFamily="18" charset="0"/>
              </a:rPr>
              <a:t> lived ninety years, and begat </a:t>
            </a:r>
            <a:r>
              <a:rPr lang="en-US" sz="4800" b="1" dirty="0" err="1">
                <a:solidFill>
                  <a:prstClr val="white"/>
                </a:solidFill>
                <a:latin typeface="Georgia" panose="02040502050405020303" pitchFamily="18" charset="0"/>
              </a:rPr>
              <a:t>Cainan</a:t>
            </a:r>
            <a:r>
              <a:rPr lang="en-US" sz="4800" b="1" dirty="0">
                <a:solidFill>
                  <a:prstClr val="white"/>
                </a:solidFill>
                <a:latin typeface="Georgia" panose="02040502050405020303" pitchFamily="18" charset="0"/>
              </a:rPr>
              <a:t>:  10 And </a:t>
            </a:r>
            <a:r>
              <a:rPr lang="en-US" sz="4800" b="1" dirty="0" err="1">
                <a:solidFill>
                  <a:prstClr val="white"/>
                </a:solidFill>
                <a:latin typeface="Georgia" panose="02040502050405020303" pitchFamily="18" charset="0"/>
              </a:rPr>
              <a:t>Enos</a:t>
            </a:r>
            <a:r>
              <a:rPr lang="en-US" sz="4800" b="1" dirty="0">
                <a:solidFill>
                  <a:prstClr val="white"/>
                </a:solidFill>
                <a:latin typeface="Georgia" panose="02040502050405020303" pitchFamily="18" charset="0"/>
              </a:rPr>
              <a:t> lived after he begat </a:t>
            </a:r>
            <a:r>
              <a:rPr lang="en-US" sz="4800" b="1" dirty="0" err="1">
                <a:solidFill>
                  <a:prstClr val="white"/>
                </a:solidFill>
                <a:latin typeface="Georgia" panose="02040502050405020303" pitchFamily="18" charset="0"/>
              </a:rPr>
              <a:t>Cainan</a:t>
            </a:r>
            <a:r>
              <a:rPr lang="en-US" sz="4800" b="1" dirty="0">
                <a:solidFill>
                  <a:prstClr val="white"/>
                </a:solidFill>
                <a:latin typeface="Georgia" panose="02040502050405020303" pitchFamily="18" charset="0"/>
              </a:rPr>
              <a:t> eight hundred and fifteen years, and begat sons and daughters:  11 And all the days of </a:t>
            </a:r>
            <a:r>
              <a:rPr lang="en-US" sz="4800" b="1" dirty="0" err="1">
                <a:solidFill>
                  <a:prstClr val="white"/>
                </a:solidFill>
                <a:latin typeface="Georgia" panose="02040502050405020303" pitchFamily="18" charset="0"/>
              </a:rPr>
              <a:t>Enos</a:t>
            </a:r>
            <a:r>
              <a:rPr lang="en-US" sz="4800" b="1" dirty="0">
                <a:solidFill>
                  <a:prstClr val="white"/>
                </a:solidFill>
                <a:latin typeface="Georgia" panose="02040502050405020303" pitchFamily="18" charset="0"/>
              </a:rPr>
              <a:t> were nine hundred and five years: and he died.</a:t>
            </a:r>
          </a:p>
        </p:txBody>
      </p:sp>
    </p:spTree>
    <p:extLst>
      <p:ext uri="{BB962C8B-B14F-4D97-AF65-F5344CB8AC3E}">
        <p14:creationId xmlns:p14="http://schemas.microsoft.com/office/powerpoint/2010/main" val="1709117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4897"/>
            <a:ext cx="12192000" cy="2726900"/>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GENESIS</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5</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5:12-14   And </a:t>
            </a:r>
            <a:r>
              <a:rPr lang="en-US" sz="4800" b="1" dirty="0" err="1">
                <a:solidFill>
                  <a:prstClr val="white"/>
                </a:solidFill>
                <a:latin typeface="Georgia" panose="02040502050405020303" pitchFamily="18" charset="0"/>
              </a:rPr>
              <a:t>Cainan</a:t>
            </a:r>
            <a:r>
              <a:rPr lang="en-US" sz="4800" b="1" dirty="0">
                <a:solidFill>
                  <a:prstClr val="white"/>
                </a:solidFill>
                <a:latin typeface="Georgia" panose="02040502050405020303" pitchFamily="18" charset="0"/>
              </a:rPr>
              <a:t> lived seventy years, and begat </a:t>
            </a:r>
            <a:r>
              <a:rPr lang="en-US" sz="4800" b="1" dirty="0" err="1">
                <a:solidFill>
                  <a:prstClr val="white"/>
                </a:solidFill>
                <a:latin typeface="Georgia" panose="02040502050405020303" pitchFamily="18" charset="0"/>
              </a:rPr>
              <a:t>Mahalaleel</a:t>
            </a:r>
            <a:r>
              <a:rPr lang="en-US" sz="4800" b="1" dirty="0">
                <a:solidFill>
                  <a:prstClr val="white"/>
                </a:solidFill>
                <a:latin typeface="Georgia" panose="02040502050405020303" pitchFamily="18" charset="0"/>
              </a:rPr>
              <a:t>:  13 And </a:t>
            </a:r>
            <a:r>
              <a:rPr lang="en-US" sz="4800" b="1" dirty="0" err="1">
                <a:solidFill>
                  <a:prstClr val="white"/>
                </a:solidFill>
                <a:latin typeface="Georgia" panose="02040502050405020303" pitchFamily="18" charset="0"/>
              </a:rPr>
              <a:t>Cainan</a:t>
            </a:r>
            <a:r>
              <a:rPr lang="en-US" sz="4800" b="1" dirty="0">
                <a:solidFill>
                  <a:prstClr val="white"/>
                </a:solidFill>
                <a:latin typeface="Georgia" panose="02040502050405020303" pitchFamily="18" charset="0"/>
              </a:rPr>
              <a:t> lived after he begat </a:t>
            </a:r>
            <a:r>
              <a:rPr lang="en-US" sz="4800" b="1" dirty="0" err="1">
                <a:solidFill>
                  <a:prstClr val="white"/>
                </a:solidFill>
                <a:latin typeface="Georgia" panose="02040502050405020303" pitchFamily="18" charset="0"/>
              </a:rPr>
              <a:t>Mahalaleel</a:t>
            </a:r>
            <a:r>
              <a:rPr lang="en-US" sz="4800" b="1" dirty="0">
                <a:solidFill>
                  <a:prstClr val="white"/>
                </a:solidFill>
                <a:latin typeface="Georgia" panose="02040502050405020303" pitchFamily="18" charset="0"/>
              </a:rPr>
              <a:t> eight hundred and forty years, and begat sons and daughters:  14 And all the days of </a:t>
            </a:r>
            <a:r>
              <a:rPr lang="en-US" sz="4800" b="1" dirty="0" err="1">
                <a:solidFill>
                  <a:prstClr val="white"/>
                </a:solidFill>
                <a:latin typeface="Georgia" panose="02040502050405020303" pitchFamily="18" charset="0"/>
              </a:rPr>
              <a:t>Cainan</a:t>
            </a:r>
            <a:r>
              <a:rPr lang="en-US" sz="4800" b="1" dirty="0">
                <a:solidFill>
                  <a:prstClr val="white"/>
                </a:solidFill>
                <a:latin typeface="Georgia" panose="02040502050405020303" pitchFamily="18" charset="0"/>
              </a:rPr>
              <a:t> were nine hundred and ten years: and he died.</a:t>
            </a: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5:15-17   And </a:t>
            </a:r>
            <a:r>
              <a:rPr lang="en-US" sz="4800" b="1" dirty="0" err="1">
                <a:solidFill>
                  <a:prstClr val="white"/>
                </a:solidFill>
                <a:latin typeface="Georgia" panose="02040502050405020303" pitchFamily="18" charset="0"/>
              </a:rPr>
              <a:t>Mahalaleel</a:t>
            </a:r>
            <a:r>
              <a:rPr lang="en-US" sz="4800" b="1" dirty="0">
                <a:solidFill>
                  <a:prstClr val="white"/>
                </a:solidFill>
                <a:latin typeface="Georgia" panose="02040502050405020303" pitchFamily="18" charset="0"/>
              </a:rPr>
              <a:t> lived sixty and five years, and begat Jared:  16 And </a:t>
            </a:r>
            <a:r>
              <a:rPr lang="en-US" sz="4800" b="1" dirty="0" err="1">
                <a:solidFill>
                  <a:prstClr val="white"/>
                </a:solidFill>
                <a:latin typeface="Georgia" panose="02040502050405020303" pitchFamily="18" charset="0"/>
              </a:rPr>
              <a:t>Mahalaleel</a:t>
            </a:r>
            <a:r>
              <a:rPr lang="en-US" sz="4800" b="1" dirty="0">
                <a:solidFill>
                  <a:prstClr val="white"/>
                </a:solidFill>
                <a:latin typeface="Georgia" panose="02040502050405020303" pitchFamily="18" charset="0"/>
              </a:rPr>
              <a:t> lived after he begat Jared eight hundred and thirty years, and begat sons and daughters:  17 And all the days of </a:t>
            </a:r>
            <a:r>
              <a:rPr lang="en-US" sz="4800" b="1" dirty="0" err="1">
                <a:solidFill>
                  <a:prstClr val="white"/>
                </a:solidFill>
                <a:latin typeface="Georgia" panose="02040502050405020303" pitchFamily="18" charset="0"/>
              </a:rPr>
              <a:t>Mahalaleel</a:t>
            </a:r>
            <a:r>
              <a:rPr lang="en-US" sz="4800" b="1" dirty="0">
                <a:solidFill>
                  <a:prstClr val="white"/>
                </a:solidFill>
                <a:latin typeface="Georgia" panose="02040502050405020303" pitchFamily="18" charset="0"/>
              </a:rPr>
              <a:t> were eight hundred ninety and five years: and he died.</a:t>
            </a:r>
          </a:p>
        </p:txBody>
      </p:sp>
    </p:spTree>
    <p:extLst>
      <p:ext uri="{BB962C8B-B14F-4D97-AF65-F5344CB8AC3E}">
        <p14:creationId xmlns:p14="http://schemas.microsoft.com/office/powerpoint/2010/main" val="19919949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5:18-20   And Jared lived an hundred sixty and two years, and he begat Enoch:  19 And Jared lived after he begat Enoch eight hundred years, and begat sons and daughters:  20 And all the days of Jared were nine hundred sixty and two years: and he died.</a:t>
            </a:r>
          </a:p>
        </p:txBody>
      </p:sp>
    </p:spTree>
    <p:extLst>
      <p:ext uri="{BB962C8B-B14F-4D97-AF65-F5344CB8AC3E}">
        <p14:creationId xmlns:p14="http://schemas.microsoft.com/office/powerpoint/2010/main" val="14516790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11:11-13   And Shem lived after he begat </a:t>
            </a:r>
            <a:r>
              <a:rPr lang="en-US" sz="4400" b="1" dirty="0" err="1">
                <a:solidFill>
                  <a:prstClr val="white"/>
                </a:solidFill>
                <a:latin typeface="Georgia" panose="02040502050405020303" pitchFamily="18" charset="0"/>
              </a:rPr>
              <a:t>Arphaxad</a:t>
            </a:r>
            <a:r>
              <a:rPr lang="en-US" sz="4400" b="1" dirty="0">
                <a:solidFill>
                  <a:prstClr val="white"/>
                </a:solidFill>
                <a:latin typeface="Georgia" panose="02040502050405020303" pitchFamily="18" charset="0"/>
              </a:rPr>
              <a:t> five hundred years, and begat sons and daughters.  12 And </a:t>
            </a:r>
            <a:r>
              <a:rPr lang="en-US" sz="4400" b="1" dirty="0" err="1">
                <a:solidFill>
                  <a:prstClr val="white"/>
                </a:solidFill>
                <a:latin typeface="Georgia" panose="02040502050405020303" pitchFamily="18" charset="0"/>
              </a:rPr>
              <a:t>Arphaxad</a:t>
            </a:r>
            <a:r>
              <a:rPr lang="en-US" sz="4400" b="1" dirty="0">
                <a:solidFill>
                  <a:prstClr val="white"/>
                </a:solidFill>
                <a:latin typeface="Georgia" panose="02040502050405020303" pitchFamily="18" charset="0"/>
              </a:rPr>
              <a:t> lived five and thirty years, and begat Salah:  13 And </a:t>
            </a:r>
            <a:r>
              <a:rPr lang="en-US" sz="4400" b="1" dirty="0" err="1">
                <a:solidFill>
                  <a:prstClr val="white"/>
                </a:solidFill>
                <a:latin typeface="Georgia" panose="02040502050405020303" pitchFamily="18" charset="0"/>
              </a:rPr>
              <a:t>Arphaxad</a:t>
            </a:r>
            <a:r>
              <a:rPr lang="en-US" sz="4400" b="1" dirty="0">
                <a:solidFill>
                  <a:prstClr val="white"/>
                </a:solidFill>
                <a:latin typeface="Georgia" panose="02040502050405020303" pitchFamily="18" charset="0"/>
              </a:rPr>
              <a:t> lived after he begat Salah four hundred and three years, and begat sons and daughters.</a:t>
            </a: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9:28-29   And Noah lived after the flood three hundred and fifty years.  29 And all the days of Noah were nine hundred and fifty years: and he died.</a:t>
            </a:r>
          </a:p>
        </p:txBody>
      </p:sp>
    </p:spTree>
    <p:extLst>
      <p:ext uri="{BB962C8B-B14F-4D97-AF65-F5344CB8AC3E}">
        <p14:creationId xmlns:p14="http://schemas.microsoft.com/office/powerpoint/2010/main" val="31351942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20101967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14088039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pic>
        <p:nvPicPr>
          <p:cNvPr id="2" name="Picture 1"/>
          <p:cNvPicPr>
            <a:picLocks noChangeAspect="1"/>
          </p:cNvPicPr>
          <p:nvPr/>
        </p:nvPicPr>
        <p:blipFill>
          <a:blip r:embed="rId2"/>
          <a:stretch>
            <a:fillRect/>
          </a:stretch>
        </p:blipFill>
        <p:spPr>
          <a:xfrm>
            <a:off x="455531" y="1589614"/>
            <a:ext cx="11247120" cy="1246140"/>
          </a:xfrm>
          <a:prstGeom prst="rect">
            <a:avLst/>
          </a:prstGeom>
        </p:spPr>
      </p:pic>
      <p:sp>
        <p:nvSpPr>
          <p:cNvPr id="3" name="TextBox 2"/>
          <p:cNvSpPr txBox="1"/>
          <p:nvPr/>
        </p:nvSpPr>
        <p:spPr>
          <a:xfrm>
            <a:off x="3967752" y="457573"/>
            <a:ext cx="3235181" cy="1015663"/>
          </a:xfrm>
          <a:prstGeom prst="rect">
            <a:avLst/>
          </a:prstGeom>
          <a:noFill/>
        </p:spPr>
        <p:txBody>
          <a:bodyPr wrap="none" rtlCol="0">
            <a:spAutoFit/>
          </a:bodyPr>
          <a:lstStyle/>
          <a:p>
            <a:r>
              <a:rPr lang="en-US" sz="6000" b="1" dirty="0" smtClean="0">
                <a:solidFill>
                  <a:schemeClr val="bg1"/>
                </a:solidFill>
              </a:rPr>
              <a:t>John 3:16</a:t>
            </a:r>
            <a:endParaRPr lang="en-US" sz="6000" b="1" dirty="0">
              <a:solidFill>
                <a:schemeClr val="bg1"/>
              </a:solidFill>
            </a:endParaRPr>
          </a:p>
        </p:txBody>
      </p:sp>
    </p:spTree>
    <p:extLst>
      <p:ext uri="{BB962C8B-B14F-4D97-AF65-F5344CB8AC3E}">
        <p14:creationId xmlns:p14="http://schemas.microsoft.com/office/powerpoint/2010/main" val="35545126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8665095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2228900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38599"/>
            <a:ext cx="11504813" cy="4832092"/>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5:1-2   This is the book of the generations of Adam. In the day that God created man, in the likeness of God made he him;  2 Male and female created he them; and blessed them, and called their name Adam, in the day when they were created.</a:t>
            </a:r>
          </a:p>
        </p:txBody>
      </p:sp>
    </p:spTree>
    <p:extLst>
      <p:ext uri="{BB962C8B-B14F-4D97-AF65-F5344CB8AC3E}">
        <p14:creationId xmlns:p14="http://schemas.microsoft.com/office/powerpoint/2010/main" val="16714404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5:21-24   And Enoch lived sixty and five years, and begat Methuselah:  22 And Enoch walked with God after he begat Methuselah three hundred years, and begat sons and daughters:  23 And all the days of Enoch were three hundred sixty and five years:  24 And Enoch walked with God: and he was not; for God took him.</a:t>
            </a:r>
          </a:p>
        </p:txBody>
      </p:sp>
    </p:spTree>
    <p:extLst>
      <p:ext uri="{BB962C8B-B14F-4D97-AF65-F5344CB8AC3E}">
        <p14:creationId xmlns:p14="http://schemas.microsoft.com/office/powerpoint/2010/main" val="2223616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5:24   And Enoch walked with God: and he was not; for God took him.</a:t>
            </a:r>
          </a:p>
        </p:txBody>
      </p:sp>
    </p:spTree>
    <p:extLst>
      <p:ext uri="{BB962C8B-B14F-4D97-AF65-F5344CB8AC3E}">
        <p14:creationId xmlns:p14="http://schemas.microsoft.com/office/powerpoint/2010/main" val="15693062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413159"/>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11:5   By faith Enoch was translated that he should not see death; and was not found, because God had translated him: for before his translation he had this testimony, that he pleased God.</a:t>
            </a:r>
          </a:p>
        </p:txBody>
      </p:sp>
    </p:spTree>
    <p:extLst>
      <p:ext uri="{BB962C8B-B14F-4D97-AF65-F5344CB8AC3E}">
        <p14:creationId xmlns:p14="http://schemas.microsoft.com/office/powerpoint/2010/main" val="18735647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Colossians 1:13   Who hath delivered us from the power of darkness, and hath translated us into the kingdom of his dear Son:</a:t>
            </a:r>
          </a:p>
        </p:txBody>
      </p:sp>
    </p:spTree>
    <p:extLst>
      <p:ext uri="{BB962C8B-B14F-4D97-AF65-F5344CB8AC3E}">
        <p14:creationId xmlns:p14="http://schemas.microsoft.com/office/powerpoint/2010/main" val="34906724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Jude 14-15   And Enoch also, the seventh from Adam, prophesied of these, saying, Behold, the Lord cometh with ten thousands of his saints,  15 To execute judgment upon all, and to convince all that are ungodly among them of all their ungodly deeds which they have ungodly committed, and of all their hard speeches which ungodly sinners have spoken against him.</a:t>
            </a: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17:2-3   And was transfigured before them: and his face did shine as the sun, and his raiment was white as the light.  3 And, behold, there appeared unto them Moses and Elias talking with him.</a:t>
            </a:r>
          </a:p>
        </p:txBody>
      </p:sp>
    </p:spTree>
    <p:extLst>
      <p:ext uri="{BB962C8B-B14F-4D97-AF65-F5344CB8AC3E}">
        <p14:creationId xmlns:p14="http://schemas.microsoft.com/office/powerpoint/2010/main" val="13098992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9:27   And as it is appointed unto men once to die, but after this the judgment:</a:t>
            </a: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7:13-14   And one of the elders answered, saying unto me, What are these which are arrayed in white robes? and whence came they?  14 And I said unto him, Sir, thou </a:t>
            </a:r>
            <a:r>
              <a:rPr lang="en-US" sz="4400" b="1" dirty="0" err="1">
                <a:solidFill>
                  <a:prstClr val="white"/>
                </a:solidFill>
                <a:latin typeface="Georgia" panose="02040502050405020303" pitchFamily="18" charset="0"/>
              </a:rPr>
              <a:t>knowest</a:t>
            </a:r>
            <a:r>
              <a:rPr lang="en-US" sz="4400" b="1" dirty="0">
                <a:solidFill>
                  <a:prstClr val="white"/>
                </a:solidFill>
                <a:latin typeface="Georgia" panose="02040502050405020303" pitchFamily="18" charset="0"/>
              </a:rPr>
              <a:t>. And he said to me, These are they which came out of great tribulation, and have washed their robes, and made them white in the blood of the Lamb.</a:t>
            </a:r>
          </a:p>
        </p:txBody>
      </p:sp>
    </p:spTree>
    <p:extLst>
      <p:ext uri="{BB962C8B-B14F-4D97-AF65-F5344CB8AC3E}">
        <p14:creationId xmlns:p14="http://schemas.microsoft.com/office/powerpoint/2010/main" val="12159832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5:25-27   And Methuselah lived an hundred eighty and seven years, and begat </a:t>
            </a:r>
            <a:r>
              <a:rPr lang="en-US" sz="4400" b="1" dirty="0" err="1">
                <a:solidFill>
                  <a:prstClr val="white"/>
                </a:solidFill>
                <a:latin typeface="Georgia" panose="02040502050405020303" pitchFamily="18" charset="0"/>
              </a:rPr>
              <a:t>Lamech</a:t>
            </a:r>
            <a:r>
              <a:rPr lang="en-US" sz="4400" b="1" dirty="0">
                <a:solidFill>
                  <a:prstClr val="white"/>
                </a:solidFill>
                <a:latin typeface="Georgia" panose="02040502050405020303" pitchFamily="18" charset="0"/>
              </a:rPr>
              <a:t>:  26 And Methuselah lived after he begat </a:t>
            </a:r>
            <a:r>
              <a:rPr lang="en-US" sz="4400" b="1" dirty="0" err="1">
                <a:solidFill>
                  <a:prstClr val="white"/>
                </a:solidFill>
                <a:latin typeface="Georgia" panose="02040502050405020303" pitchFamily="18" charset="0"/>
              </a:rPr>
              <a:t>Lamech</a:t>
            </a:r>
            <a:r>
              <a:rPr lang="en-US" sz="4400" b="1" dirty="0">
                <a:solidFill>
                  <a:prstClr val="white"/>
                </a:solidFill>
                <a:latin typeface="Georgia" panose="02040502050405020303" pitchFamily="18" charset="0"/>
              </a:rPr>
              <a:t> seven hundred eighty and two years, and begat sons and daughters:  27 And all the days of Methuselah were nine hundred sixty and nine years: and he died.</a:t>
            </a:r>
          </a:p>
        </p:txBody>
      </p:sp>
    </p:spTree>
    <p:extLst>
      <p:ext uri="{BB962C8B-B14F-4D97-AF65-F5344CB8AC3E}">
        <p14:creationId xmlns:p14="http://schemas.microsoft.com/office/powerpoint/2010/main" val="7573294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3200" b="1" dirty="0">
                <a:solidFill>
                  <a:prstClr val="white"/>
                </a:solidFill>
                <a:latin typeface="Georgia" panose="02040502050405020303" pitchFamily="18" charset="0"/>
              </a:rPr>
              <a:t>Luke 17:26-30   And as it was in the days of Noe, so shall it be also in the days of the Son of man.  27 They did eat, they drank, they married wives, they were given in marriage, until the day that Noe entered into the ark, and the flood came, and destroyed them all.  28 Likewise also as it was in the days of Lot; they did eat, they drank, they bought, they sold, they planted, they </a:t>
            </a:r>
            <a:r>
              <a:rPr lang="en-US" sz="3200" b="1" dirty="0" err="1">
                <a:solidFill>
                  <a:prstClr val="white"/>
                </a:solidFill>
                <a:latin typeface="Georgia" panose="02040502050405020303" pitchFamily="18" charset="0"/>
              </a:rPr>
              <a:t>builded</a:t>
            </a:r>
            <a:r>
              <a:rPr lang="en-US" sz="3200" b="1" dirty="0">
                <a:solidFill>
                  <a:prstClr val="white"/>
                </a:solidFill>
                <a:latin typeface="Georgia" panose="02040502050405020303" pitchFamily="18" charset="0"/>
              </a:rPr>
              <a:t>;  29 But the same day that Lot went out of Sodom it rained fire and brimstone from heaven, and destroyed them all.  30 Even thus shall it be in the day when the Son of man is revealed.</a:t>
            </a:r>
          </a:p>
        </p:txBody>
      </p:sp>
    </p:spTree>
    <p:extLst>
      <p:ext uri="{BB962C8B-B14F-4D97-AF65-F5344CB8AC3E}">
        <p14:creationId xmlns:p14="http://schemas.microsoft.com/office/powerpoint/2010/main" val="25898303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1:27   So God created man in his own image, in the image of God created he him; male and female created he them.</a:t>
            </a:r>
          </a:p>
        </p:txBody>
      </p:sp>
    </p:spTree>
    <p:extLst>
      <p:ext uri="{BB962C8B-B14F-4D97-AF65-F5344CB8AC3E}">
        <p14:creationId xmlns:p14="http://schemas.microsoft.com/office/powerpoint/2010/main" val="11397695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1688490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5:28-29   And </a:t>
            </a:r>
            <a:r>
              <a:rPr lang="en-US" sz="4800" b="1" dirty="0" err="1">
                <a:solidFill>
                  <a:prstClr val="white"/>
                </a:solidFill>
                <a:latin typeface="Georgia" panose="02040502050405020303" pitchFamily="18" charset="0"/>
              </a:rPr>
              <a:t>Lamech</a:t>
            </a:r>
            <a:r>
              <a:rPr lang="en-US" sz="4800" b="1" dirty="0">
                <a:solidFill>
                  <a:prstClr val="white"/>
                </a:solidFill>
                <a:latin typeface="Georgia" panose="02040502050405020303" pitchFamily="18" charset="0"/>
              </a:rPr>
              <a:t> lived an hundred eighty and two years, and begat a son:  29 And he called his name Noah, saying, This same shall comfort us concerning our work and toil of our hands, because of the ground which the LORD hath cursed.</a:t>
            </a:r>
          </a:p>
        </p:txBody>
      </p:sp>
    </p:spTree>
    <p:extLst>
      <p:ext uri="{BB962C8B-B14F-4D97-AF65-F5344CB8AC3E}">
        <p14:creationId xmlns:p14="http://schemas.microsoft.com/office/powerpoint/2010/main" val="5752903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8:20-21   And Noah </a:t>
            </a:r>
            <a:r>
              <a:rPr lang="en-US" sz="4000" b="1" dirty="0" err="1">
                <a:solidFill>
                  <a:prstClr val="white"/>
                </a:solidFill>
                <a:latin typeface="Georgia" panose="02040502050405020303" pitchFamily="18" charset="0"/>
              </a:rPr>
              <a:t>builded</a:t>
            </a:r>
            <a:r>
              <a:rPr lang="en-US" sz="4000" b="1" dirty="0">
                <a:solidFill>
                  <a:prstClr val="white"/>
                </a:solidFill>
                <a:latin typeface="Georgia" panose="02040502050405020303" pitchFamily="18" charset="0"/>
              </a:rPr>
              <a:t> an altar unto the LORD; and took of every clean beast, and of every clean fowl, and offered burnt offerings on the altar.  21 And the LORD smelled a sweet </a:t>
            </a:r>
            <a:r>
              <a:rPr lang="en-US" sz="4000" b="1" dirty="0" err="1">
                <a:solidFill>
                  <a:prstClr val="white"/>
                </a:solidFill>
                <a:latin typeface="Georgia" panose="02040502050405020303" pitchFamily="18" charset="0"/>
              </a:rPr>
              <a:t>savour</a:t>
            </a:r>
            <a:r>
              <a:rPr lang="en-US" sz="4000" b="1" dirty="0">
                <a:solidFill>
                  <a:prstClr val="white"/>
                </a:solidFill>
                <a:latin typeface="Georgia" panose="02040502050405020303" pitchFamily="18" charset="0"/>
              </a:rPr>
              <a:t>; and the LORD said in his heart, I will not again curse the ground any more for man's sake; for the imagination of man's heart is evil from his youth; neither will I again smite any more every thing living, as I have done.</a:t>
            </a:r>
          </a:p>
        </p:txBody>
      </p:sp>
    </p:spTree>
    <p:extLst>
      <p:ext uri="{BB962C8B-B14F-4D97-AF65-F5344CB8AC3E}">
        <p14:creationId xmlns:p14="http://schemas.microsoft.com/office/powerpoint/2010/main" val="2938567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5:30-32   And </a:t>
            </a:r>
            <a:r>
              <a:rPr lang="en-US" sz="4400" b="1" dirty="0" err="1">
                <a:solidFill>
                  <a:prstClr val="white"/>
                </a:solidFill>
                <a:latin typeface="Georgia" panose="02040502050405020303" pitchFamily="18" charset="0"/>
              </a:rPr>
              <a:t>Lamech</a:t>
            </a:r>
            <a:r>
              <a:rPr lang="en-US" sz="4400" b="1" dirty="0">
                <a:solidFill>
                  <a:prstClr val="white"/>
                </a:solidFill>
                <a:latin typeface="Georgia" panose="02040502050405020303" pitchFamily="18" charset="0"/>
              </a:rPr>
              <a:t> lived after he begat Noah five hundred ninety and five years, and begat sons and daughters:  31 And all the days of </a:t>
            </a:r>
            <a:r>
              <a:rPr lang="en-US" sz="4400" b="1" dirty="0" err="1">
                <a:solidFill>
                  <a:prstClr val="white"/>
                </a:solidFill>
                <a:latin typeface="Georgia" panose="02040502050405020303" pitchFamily="18" charset="0"/>
              </a:rPr>
              <a:t>Lamech</a:t>
            </a:r>
            <a:r>
              <a:rPr lang="en-US" sz="4400" b="1" dirty="0">
                <a:solidFill>
                  <a:prstClr val="white"/>
                </a:solidFill>
                <a:latin typeface="Georgia" panose="02040502050405020303" pitchFamily="18" charset="0"/>
              </a:rPr>
              <a:t> were seven hundred seventy and seven years: and he died.  32 And Noah was five hundred years old: and Noah begat Shem, Ham, and Japheth.</a:t>
            </a:r>
          </a:p>
        </p:txBody>
      </p:sp>
    </p:spTree>
    <p:extLst>
      <p:ext uri="{BB962C8B-B14F-4D97-AF65-F5344CB8AC3E}">
        <p14:creationId xmlns:p14="http://schemas.microsoft.com/office/powerpoint/2010/main" val="325425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19:4   And he answered and said unto them, Have ye not read, that he which made them at the beginning made them male and female,</a:t>
            </a:r>
          </a:p>
        </p:txBody>
      </p:sp>
    </p:spTree>
    <p:extLst>
      <p:ext uri="{BB962C8B-B14F-4D97-AF65-F5344CB8AC3E}">
        <p14:creationId xmlns:p14="http://schemas.microsoft.com/office/powerpoint/2010/main" val="1100545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Mark 10:6   But from the beginning of the creation God made them male and female.</a:t>
            </a:r>
          </a:p>
        </p:txBody>
      </p:sp>
    </p:spTree>
    <p:extLst>
      <p:ext uri="{BB962C8B-B14F-4D97-AF65-F5344CB8AC3E}">
        <p14:creationId xmlns:p14="http://schemas.microsoft.com/office/powerpoint/2010/main" val="3021003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11:3   But I would have you know, that the head of every man is Christ; and the head of the woman is the man; and the head of Christ is God.</a:t>
            </a:r>
          </a:p>
        </p:txBody>
      </p:sp>
    </p:spTree>
    <p:extLst>
      <p:ext uri="{BB962C8B-B14F-4D97-AF65-F5344CB8AC3E}">
        <p14:creationId xmlns:p14="http://schemas.microsoft.com/office/powerpoint/2010/main" val="1694347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11:4   Every man praying or prophesying, having his head covered, </a:t>
            </a:r>
            <a:r>
              <a:rPr lang="en-US" sz="4800" b="1" dirty="0" err="1">
                <a:solidFill>
                  <a:prstClr val="white"/>
                </a:solidFill>
                <a:latin typeface="Georgia" panose="02040502050405020303" pitchFamily="18" charset="0"/>
              </a:rPr>
              <a:t>dishonoureth</a:t>
            </a:r>
            <a:r>
              <a:rPr lang="en-US" sz="4800" b="1" dirty="0">
                <a:solidFill>
                  <a:prstClr val="white"/>
                </a:solidFill>
                <a:latin typeface="Georgia" panose="02040502050405020303" pitchFamily="18" charset="0"/>
              </a:rPr>
              <a:t> his head.</a:t>
            </a:r>
          </a:p>
        </p:txBody>
      </p:sp>
    </p:spTree>
    <p:extLst>
      <p:ext uri="{BB962C8B-B14F-4D97-AF65-F5344CB8AC3E}">
        <p14:creationId xmlns:p14="http://schemas.microsoft.com/office/powerpoint/2010/main" val="41886944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1 Corinthians 11:5-6   But every woman that </a:t>
            </a:r>
            <a:r>
              <a:rPr lang="en-US" sz="4400" b="1" dirty="0" err="1">
                <a:solidFill>
                  <a:prstClr val="white"/>
                </a:solidFill>
                <a:latin typeface="Georgia" panose="02040502050405020303" pitchFamily="18" charset="0"/>
              </a:rPr>
              <a:t>prayeth</a:t>
            </a:r>
            <a:r>
              <a:rPr lang="en-US" sz="4400" b="1" dirty="0">
                <a:solidFill>
                  <a:prstClr val="white"/>
                </a:solidFill>
                <a:latin typeface="Georgia" panose="02040502050405020303" pitchFamily="18" charset="0"/>
              </a:rPr>
              <a:t> or </a:t>
            </a:r>
            <a:r>
              <a:rPr lang="en-US" sz="4400" b="1" dirty="0" err="1">
                <a:solidFill>
                  <a:prstClr val="white"/>
                </a:solidFill>
                <a:latin typeface="Georgia" panose="02040502050405020303" pitchFamily="18" charset="0"/>
              </a:rPr>
              <a:t>prophesieth</a:t>
            </a:r>
            <a:r>
              <a:rPr lang="en-US" sz="4400" b="1" dirty="0">
                <a:solidFill>
                  <a:prstClr val="white"/>
                </a:solidFill>
                <a:latin typeface="Georgia" panose="02040502050405020303" pitchFamily="18" charset="0"/>
              </a:rPr>
              <a:t> with her head uncovered </a:t>
            </a:r>
            <a:r>
              <a:rPr lang="en-US" sz="4400" b="1" dirty="0" err="1">
                <a:solidFill>
                  <a:prstClr val="white"/>
                </a:solidFill>
                <a:latin typeface="Georgia" panose="02040502050405020303" pitchFamily="18" charset="0"/>
              </a:rPr>
              <a:t>dishonoureth</a:t>
            </a:r>
            <a:r>
              <a:rPr lang="en-US" sz="4400" b="1" dirty="0">
                <a:solidFill>
                  <a:prstClr val="white"/>
                </a:solidFill>
                <a:latin typeface="Georgia" panose="02040502050405020303" pitchFamily="18" charset="0"/>
              </a:rPr>
              <a:t> her head: for that is even all one as if she were shaven.  6 For if the woman be not covered, let her also be shorn: but if it be a shame for a woman to be shorn or shaven, let her be covered.</a:t>
            </a:r>
          </a:p>
        </p:txBody>
      </p:sp>
    </p:spTree>
    <p:extLst>
      <p:ext uri="{BB962C8B-B14F-4D97-AF65-F5344CB8AC3E}">
        <p14:creationId xmlns:p14="http://schemas.microsoft.com/office/powerpoint/2010/main" val="3340806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7680</TotalTime>
  <Words>1829</Words>
  <Application>Microsoft Office PowerPoint</Application>
  <PresentationFormat>Widescreen</PresentationFormat>
  <Paragraphs>80</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cp:lastModifiedBy>
  <cp:revision>140</cp:revision>
  <dcterms:created xsi:type="dcterms:W3CDTF">2019-08-31T20:33:16Z</dcterms:created>
  <dcterms:modified xsi:type="dcterms:W3CDTF">2021-09-02T02:19:22Z</dcterms:modified>
</cp:coreProperties>
</file>