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4" r:id="rId4"/>
    <p:sldId id="520" r:id="rId5"/>
    <p:sldId id="533" r:id="rId6"/>
    <p:sldId id="548" r:id="rId7"/>
    <p:sldId id="552" r:id="rId8"/>
    <p:sldId id="560" r:id="rId9"/>
    <p:sldId id="562" r:id="rId10"/>
    <p:sldId id="564" r:id="rId11"/>
    <p:sldId id="567" r:id="rId12"/>
    <p:sldId id="569" r:id="rId13"/>
    <p:sldId id="577" r:id="rId14"/>
    <p:sldId id="578" r:id="rId15"/>
    <p:sldId id="579" r:id="rId16"/>
    <p:sldId id="580" r:id="rId17"/>
    <p:sldId id="602" r:id="rId18"/>
    <p:sldId id="603" r:id="rId19"/>
    <p:sldId id="604" r:id="rId20"/>
    <p:sldId id="605" r:id="rId21"/>
    <p:sldId id="609" r:id="rId22"/>
    <p:sldId id="610" r:id="rId23"/>
    <p:sldId id="612" r:id="rId24"/>
    <p:sldId id="613" r:id="rId25"/>
    <p:sldId id="614" r:id="rId26"/>
    <p:sldId id="619" r:id="rId27"/>
    <p:sldId id="620" r:id="rId28"/>
    <p:sldId id="621" r:id="rId29"/>
    <p:sldId id="622" r:id="rId30"/>
    <p:sldId id="623" r:id="rId31"/>
    <p:sldId id="624" r:id="rId32"/>
    <p:sldId id="625" r:id="rId33"/>
    <p:sldId id="626" r:id="rId34"/>
    <p:sldId id="627" r:id="rId35"/>
    <p:sldId id="630" r:id="rId36"/>
    <p:sldId id="631" r:id="rId37"/>
    <p:sldId id="632" r:id="rId38"/>
    <p:sldId id="633" r:id="rId39"/>
    <p:sldId id="634" r:id="rId40"/>
    <p:sldId id="635" r:id="rId41"/>
    <p:sldId id="636" r:id="rId42"/>
    <p:sldId id="637" r:id="rId43"/>
    <p:sldId id="638" r:id="rId44"/>
    <p:sldId id="639" r:id="rId45"/>
    <p:sldId id="640" r:id="rId46"/>
    <p:sldId id="641" r:id="rId47"/>
    <p:sldId id="642" r:id="rId48"/>
    <p:sldId id="643" r:id="rId4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4660"/>
  </p:normalViewPr>
  <p:slideViewPr>
    <p:cSldViewPr snapToGrid="0">
      <p:cViewPr varScale="1">
        <p:scale>
          <a:sx n="114" d="100"/>
          <a:sy n="114" d="100"/>
        </p:scale>
        <p:origin x="2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6017032"/>
          </a:xfrm>
          <a:prstGeom prst="rect">
            <a:avLst/>
          </a:prstGeom>
        </p:spPr>
        <p:txBody>
          <a:bodyPr wrap="square">
            <a:spAutoFit/>
          </a:bodyPr>
          <a:lstStyle/>
          <a:p>
            <a:pPr algn="just"/>
            <a:r>
              <a:rPr lang="en-US" sz="3500" b="1" dirty="0">
                <a:solidFill>
                  <a:prstClr val="white"/>
                </a:solidFill>
                <a:latin typeface="Georgia" panose="02040502050405020303" pitchFamily="18" charset="0"/>
              </a:rPr>
              <a:t>Revelation 10:5-7   And the angel which I saw stand upon the sea and upon the earth lifted up his hand to heaven,  6 And </a:t>
            </a:r>
            <a:r>
              <a:rPr lang="en-US" sz="3500" b="1" dirty="0" err="1">
                <a:solidFill>
                  <a:prstClr val="white"/>
                </a:solidFill>
                <a:latin typeface="Georgia" panose="02040502050405020303" pitchFamily="18" charset="0"/>
              </a:rPr>
              <a:t>sware</a:t>
            </a:r>
            <a:r>
              <a:rPr lang="en-US" sz="3500" b="1" dirty="0">
                <a:solidFill>
                  <a:prstClr val="white"/>
                </a:solidFill>
                <a:latin typeface="Georgia" panose="02040502050405020303" pitchFamily="18" charset="0"/>
              </a:rPr>
              <a:t> by him that </a:t>
            </a:r>
            <a:r>
              <a:rPr lang="en-US" sz="3500" b="1" dirty="0" err="1">
                <a:solidFill>
                  <a:prstClr val="white"/>
                </a:solidFill>
                <a:latin typeface="Georgia" panose="02040502050405020303" pitchFamily="18" charset="0"/>
              </a:rPr>
              <a:t>liveth</a:t>
            </a:r>
            <a:r>
              <a:rPr lang="en-US" sz="3500" b="1" dirty="0">
                <a:solidFill>
                  <a:prstClr val="white"/>
                </a:solidFill>
                <a:latin typeface="Georgia" panose="02040502050405020303" pitchFamily="18" charset="0"/>
              </a:rPr>
              <a:t> for ever and ever, who created heaven, and the things that therein are, and the earth, and the things that therein are, and the sea, and the things which are therein, that there should be time no longer:  7 But in the days of the voice of the seventh angel, when he shall begin to sound, the mystery of God should be finished, as he hath declared to his servants the prophets.</a:t>
            </a:r>
          </a:p>
        </p:txBody>
      </p:sp>
    </p:spTree>
    <p:extLst>
      <p:ext uri="{BB962C8B-B14F-4D97-AF65-F5344CB8AC3E}">
        <p14:creationId xmlns:p14="http://schemas.microsoft.com/office/powerpoint/2010/main" val="1380595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44140"/>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11:15   And the seventh angel sounded; and there were great voices in heaven, saying, The kingdoms of this world are become the kingdoms of our Lord, and of his Christ; and he shall reign for ever and ever.</a:t>
            </a:r>
          </a:p>
        </p:txBody>
      </p:sp>
    </p:spTree>
    <p:extLst>
      <p:ext uri="{BB962C8B-B14F-4D97-AF65-F5344CB8AC3E}">
        <p14:creationId xmlns:p14="http://schemas.microsoft.com/office/powerpoint/2010/main" val="1605515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Ephesians 1:9-10   Having made known unto us the mystery of his will, according to his good pleasure which he hath purposed in himself:  10 That in the dispensation of the </a:t>
            </a:r>
            <a:r>
              <a:rPr lang="en-US" sz="4400" b="1" dirty="0" err="1">
                <a:solidFill>
                  <a:prstClr val="white"/>
                </a:solidFill>
                <a:latin typeface="Georgia" panose="02040502050405020303" pitchFamily="18" charset="0"/>
              </a:rPr>
              <a:t>fulness</a:t>
            </a:r>
            <a:r>
              <a:rPr lang="en-US" sz="4400" b="1" dirty="0">
                <a:solidFill>
                  <a:prstClr val="white"/>
                </a:solidFill>
                <a:latin typeface="Georgia" panose="02040502050405020303" pitchFamily="18" charset="0"/>
              </a:rPr>
              <a:t> of times he might gather together in one all things in Christ, both which are in heaven, and which are on earth; even in him:</a:t>
            </a:r>
          </a:p>
        </p:txBody>
      </p:sp>
    </p:spTree>
    <p:extLst>
      <p:ext uri="{BB962C8B-B14F-4D97-AF65-F5344CB8AC3E}">
        <p14:creationId xmlns:p14="http://schemas.microsoft.com/office/powerpoint/2010/main" val="3988504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3140774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2057776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124598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3379048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1107003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Joshua 24:15   And if it seem evil unto you to serve the LORD, choose you this day whom ye will serve; whether the gods which your fathers served that were on the other side of the flood, or the gods of the Amorites, in whose land ye dwell: but as for me and my house, we will serve the LORD.</a:t>
            </a:r>
          </a:p>
        </p:txBody>
      </p:sp>
    </p:spTree>
    <p:extLst>
      <p:ext uri="{BB962C8B-B14F-4D97-AF65-F5344CB8AC3E}">
        <p14:creationId xmlns:p14="http://schemas.microsoft.com/office/powerpoint/2010/main" val="1722657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Deuteronomy 6:6-7   And these words, which I command thee this day, shall be in thine heart:  7 And thou shalt teach them diligently unto thy children, and shalt talk of them when thou </a:t>
            </a:r>
            <a:r>
              <a:rPr lang="en-US" sz="4500" b="1" dirty="0" err="1">
                <a:solidFill>
                  <a:prstClr val="white"/>
                </a:solidFill>
                <a:latin typeface="Georgia" panose="02040502050405020303" pitchFamily="18" charset="0"/>
              </a:rPr>
              <a:t>sittest</a:t>
            </a:r>
            <a:r>
              <a:rPr lang="en-US" sz="4500" b="1" dirty="0">
                <a:solidFill>
                  <a:prstClr val="white"/>
                </a:solidFill>
                <a:latin typeface="Georgia" panose="02040502050405020303" pitchFamily="18" charset="0"/>
              </a:rPr>
              <a:t> in thine house, and when thou </a:t>
            </a:r>
            <a:r>
              <a:rPr lang="en-US" sz="4500" b="1" dirty="0" err="1">
                <a:solidFill>
                  <a:prstClr val="white"/>
                </a:solidFill>
                <a:latin typeface="Georgia" panose="02040502050405020303" pitchFamily="18" charset="0"/>
              </a:rPr>
              <a:t>walkest</a:t>
            </a:r>
            <a:r>
              <a:rPr lang="en-US" sz="4500" b="1" dirty="0">
                <a:solidFill>
                  <a:prstClr val="white"/>
                </a:solidFill>
                <a:latin typeface="Georgia" panose="02040502050405020303" pitchFamily="18" charset="0"/>
              </a:rPr>
              <a:t> by the way, and when thou </a:t>
            </a:r>
            <a:r>
              <a:rPr lang="en-US" sz="4500" b="1" dirty="0" err="1">
                <a:solidFill>
                  <a:prstClr val="white"/>
                </a:solidFill>
                <a:latin typeface="Georgia" panose="02040502050405020303" pitchFamily="18" charset="0"/>
              </a:rPr>
              <a:t>liest</a:t>
            </a:r>
            <a:r>
              <a:rPr lang="en-US" sz="4500" b="1" dirty="0">
                <a:solidFill>
                  <a:prstClr val="white"/>
                </a:solidFill>
                <a:latin typeface="Georgia" panose="02040502050405020303" pitchFamily="18" charset="0"/>
              </a:rPr>
              <a:t> down, and when thou </a:t>
            </a:r>
            <a:r>
              <a:rPr lang="en-US" sz="4500" b="1" dirty="0" err="1">
                <a:solidFill>
                  <a:prstClr val="white"/>
                </a:solidFill>
                <a:latin typeface="Georgia" panose="02040502050405020303" pitchFamily="18" charset="0"/>
              </a:rPr>
              <a:t>risest</a:t>
            </a:r>
            <a:r>
              <a:rPr lang="en-US" sz="4500" b="1" dirty="0">
                <a:solidFill>
                  <a:prstClr val="white"/>
                </a:solidFill>
                <a:latin typeface="Georgia" panose="02040502050405020303" pitchFamily="18" charset="0"/>
              </a:rPr>
              <a:t> up.</a:t>
            </a:r>
          </a:p>
        </p:txBody>
      </p:sp>
    </p:spTree>
    <p:extLst>
      <p:ext uri="{BB962C8B-B14F-4D97-AF65-F5344CB8AC3E}">
        <p14:creationId xmlns:p14="http://schemas.microsoft.com/office/powerpoint/2010/main" val="12990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47653"/>
            <a:ext cx="12192000" cy="1344022"/>
          </a:xfrm>
          <a:prstGeom prst="rect">
            <a:avLst/>
          </a:prstGeom>
        </p:spPr>
        <p:txBody>
          <a:bodyPr wrap="square">
            <a:spAutoFit/>
          </a:bodyPr>
          <a:lstStyle/>
          <a:p>
            <a:pPr algn="ctr">
              <a:lnSpc>
                <a:spcPct val="107000"/>
              </a:lnSpc>
            </a:pPr>
            <a:r>
              <a:rPr lang="en-US" sz="80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Dispensationalism</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Matthew 5:17-19   Think not that I am come to destroy the law, or the prophets: I am not come to destroy, but to fulfil.  18 For verily I say unto you, Till heaven and earth pass, one jot or one tittle shall in no wise pass from the law, till all be fulfilled.  19 Whosoever therefore shall break one of these least commandments, and shall teach men so, he shall be called the least in the kingdom of heaven: but whosoever shall do and teach them, the same shall be called great in the kingdom of heaven.</a:t>
            </a:r>
          </a:p>
        </p:txBody>
      </p:sp>
    </p:spTree>
    <p:extLst>
      <p:ext uri="{BB962C8B-B14F-4D97-AF65-F5344CB8AC3E}">
        <p14:creationId xmlns:p14="http://schemas.microsoft.com/office/powerpoint/2010/main" val="1840084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2123658"/>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14:15   If ye love me, keep my commandments.</a:t>
            </a:r>
          </a:p>
        </p:txBody>
      </p:sp>
    </p:spTree>
    <p:extLst>
      <p:ext uri="{BB962C8B-B14F-4D97-AF65-F5344CB8AC3E}">
        <p14:creationId xmlns:p14="http://schemas.microsoft.com/office/powerpoint/2010/main" val="3268936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2 Timothy 2:15   Study to shew thyself approved unto God, a workman that </a:t>
            </a:r>
            <a:r>
              <a:rPr lang="en-US" sz="5400" b="1" dirty="0" err="1">
                <a:solidFill>
                  <a:prstClr val="white"/>
                </a:solidFill>
                <a:latin typeface="Georgia" panose="02040502050405020303" pitchFamily="18" charset="0"/>
              </a:rPr>
              <a:t>needeth</a:t>
            </a:r>
            <a:r>
              <a:rPr lang="en-US" sz="5400" b="1" dirty="0">
                <a:solidFill>
                  <a:prstClr val="white"/>
                </a:solidFill>
                <a:latin typeface="Georgia" panose="02040502050405020303" pitchFamily="18" charset="0"/>
              </a:rPr>
              <a:t> not to be ashamed, rightly dividing the word of truth.</a:t>
            </a:r>
          </a:p>
        </p:txBody>
      </p:sp>
    </p:spTree>
    <p:extLst>
      <p:ext uri="{BB962C8B-B14F-4D97-AF65-F5344CB8AC3E}">
        <p14:creationId xmlns:p14="http://schemas.microsoft.com/office/powerpoint/2010/main" val="1334916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2 Timothy 3:16-17   All scripture is given by inspiration of God, and is profitable for doctrine, for reproof, for correction, for instruction in righteousness:  17 That the man of God may be perfect, </a:t>
            </a:r>
            <a:r>
              <a:rPr lang="en-US" sz="4800" b="1" dirty="0" err="1">
                <a:solidFill>
                  <a:prstClr val="white"/>
                </a:solidFill>
                <a:latin typeface="Georgia" panose="02040502050405020303" pitchFamily="18" charset="0"/>
              </a:rPr>
              <a:t>throughly</a:t>
            </a:r>
            <a:r>
              <a:rPr lang="en-US" sz="4800" b="1" dirty="0">
                <a:solidFill>
                  <a:prstClr val="white"/>
                </a:solidFill>
                <a:latin typeface="Georgia" panose="02040502050405020303" pitchFamily="18" charset="0"/>
              </a:rPr>
              <a:t> furnished unto all good works.</a:t>
            </a:r>
          </a:p>
        </p:txBody>
      </p:sp>
    </p:spTree>
    <p:extLst>
      <p:ext uri="{BB962C8B-B14F-4D97-AF65-F5344CB8AC3E}">
        <p14:creationId xmlns:p14="http://schemas.microsoft.com/office/powerpoint/2010/main" val="2547607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6:8   But Noah found grace in the eyes of the LORD.</a:t>
            </a:r>
          </a:p>
        </p:txBody>
      </p:sp>
    </p:spTree>
    <p:extLst>
      <p:ext uri="{BB962C8B-B14F-4D97-AF65-F5344CB8AC3E}">
        <p14:creationId xmlns:p14="http://schemas.microsoft.com/office/powerpoint/2010/main" val="3486636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Romans 4:1-4   What shall we say then that Abraham our father, as pertaining to the flesh, hath found?  2 For if Abraham were justified by works, he hath whereof to glory; but not before God.  3 For what </a:t>
            </a:r>
            <a:r>
              <a:rPr lang="en-US" sz="4100" b="1" dirty="0" err="1">
                <a:solidFill>
                  <a:prstClr val="white"/>
                </a:solidFill>
                <a:latin typeface="Georgia" panose="02040502050405020303" pitchFamily="18" charset="0"/>
              </a:rPr>
              <a:t>saith</a:t>
            </a:r>
            <a:r>
              <a:rPr lang="en-US" sz="4100" b="1" dirty="0">
                <a:solidFill>
                  <a:prstClr val="white"/>
                </a:solidFill>
                <a:latin typeface="Georgia" panose="02040502050405020303" pitchFamily="18" charset="0"/>
              </a:rPr>
              <a:t> the scripture? Abraham believed God, and it was counted unto him for righteousness.  4 Now to him that </a:t>
            </a:r>
            <a:r>
              <a:rPr lang="en-US" sz="4100" b="1" dirty="0" err="1">
                <a:solidFill>
                  <a:prstClr val="white"/>
                </a:solidFill>
                <a:latin typeface="Georgia" panose="02040502050405020303" pitchFamily="18" charset="0"/>
              </a:rPr>
              <a:t>worketh</a:t>
            </a:r>
            <a:r>
              <a:rPr lang="en-US" sz="4100" b="1" dirty="0">
                <a:solidFill>
                  <a:prstClr val="white"/>
                </a:solidFill>
                <a:latin typeface="Georgia" panose="02040502050405020303" pitchFamily="18" charset="0"/>
              </a:rPr>
              <a:t> is the reward not reckoned of grace, but of debt.</a:t>
            </a:r>
          </a:p>
        </p:txBody>
      </p:sp>
    </p:spTree>
    <p:extLst>
      <p:ext uri="{BB962C8B-B14F-4D97-AF65-F5344CB8AC3E}">
        <p14:creationId xmlns:p14="http://schemas.microsoft.com/office/powerpoint/2010/main" val="4287997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116:13   I will take the cup of salvation, and call upon the name of the LORD.</a:t>
            </a:r>
          </a:p>
        </p:txBody>
      </p:sp>
    </p:spTree>
    <p:extLst>
      <p:ext uri="{BB962C8B-B14F-4D97-AF65-F5344CB8AC3E}">
        <p14:creationId xmlns:p14="http://schemas.microsoft.com/office/powerpoint/2010/main" val="1282302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11:6   And if by grace, then is it no more of works: otherwise grace is no more grace. But if it be of works, then is it no more grace: otherwise work is no more work.</a:t>
            </a:r>
          </a:p>
        </p:txBody>
      </p:sp>
    </p:spTree>
    <p:extLst>
      <p:ext uri="{BB962C8B-B14F-4D97-AF65-F5344CB8AC3E}">
        <p14:creationId xmlns:p14="http://schemas.microsoft.com/office/powerpoint/2010/main" val="2768878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Exodus 6:3   And I appeared unto Abraham, unto Isaac, and unto Jacob, by the name of God Almighty, but by my name JEHOVAH was I not known to them.</a:t>
            </a:r>
          </a:p>
        </p:txBody>
      </p:sp>
    </p:spTree>
    <p:extLst>
      <p:ext uri="{BB962C8B-B14F-4D97-AF65-F5344CB8AC3E}">
        <p14:creationId xmlns:p14="http://schemas.microsoft.com/office/powerpoint/2010/main" val="3127212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38594"/>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10:43   To him give all the prophets witness, that through his name whosoever believeth in him shall receive remission of sins.</a:t>
            </a:r>
          </a:p>
        </p:txBody>
      </p:sp>
    </p:spTree>
    <p:extLst>
      <p:ext uri="{BB962C8B-B14F-4D97-AF65-F5344CB8AC3E}">
        <p14:creationId xmlns:p14="http://schemas.microsoft.com/office/powerpoint/2010/main" val="2716192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155467"/>
            <a:ext cx="11504813"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Corinthians 9:17   For if I do this thing willingly, I have a reward: but if against my will, a dispensation of the gospel is committed unto me.</a:t>
            </a:r>
          </a:p>
        </p:txBody>
      </p:sp>
    </p:spTree>
    <p:extLst>
      <p:ext uri="{BB962C8B-B14F-4D97-AF65-F5344CB8AC3E}">
        <p14:creationId xmlns:p14="http://schemas.microsoft.com/office/powerpoint/2010/main" val="1489944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Corinthians 12:2-4   I knew a man in Christ above fourteen years ago, (whether in the body, I cannot tell; or whether out of the body, I cannot tell: God </a:t>
            </a:r>
            <a:r>
              <a:rPr lang="en-US" sz="4000" b="1" dirty="0" err="1">
                <a:solidFill>
                  <a:prstClr val="white"/>
                </a:solidFill>
                <a:latin typeface="Georgia" panose="02040502050405020303" pitchFamily="18" charset="0"/>
              </a:rPr>
              <a:t>knoweth</a:t>
            </a:r>
            <a:r>
              <a:rPr lang="en-US" sz="4000" b="1" dirty="0">
                <a:solidFill>
                  <a:prstClr val="white"/>
                </a:solidFill>
                <a:latin typeface="Georgia" panose="02040502050405020303" pitchFamily="18" charset="0"/>
              </a:rPr>
              <a:t>;) such an one caught up to the third heaven.  3 And I knew such a man, (whether in the body, or out of the body, I cannot tell: God </a:t>
            </a:r>
            <a:r>
              <a:rPr lang="en-US" sz="4000" b="1" dirty="0" err="1">
                <a:solidFill>
                  <a:prstClr val="white"/>
                </a:solidFill>
                <a:latin typeface="Georgia" panose="02040502050405020303" pitchFamily="18" charset="0"/>
              </a:rPr>
              <a:t>knoweth</a:t>
            </a:r>
            <a:r>
              <a:rPr lang="en-US" sz="4000" b="1" dirty="0">
                <a:solidFill>
                  <a:prstClr val="white"/>
                </a:solidFill>
                <a:latin typeface="Georgia" panose="02040502050405020303" pitchFamily="18" charset="0"/>
              </a:rPr>
              <a:t>;)  4 How that he was caught up into paradise, and heard unspeakable words, which it is not lawful for a man to utter.</a:t>
            </a:r>
          </a:p>
        </p:txBody>
      </p:sp>
    </p:spTree>
    <p:extLst>
      <p:ext uri="{BB962C8B-B14F-4D97-AF65-F5344CB8AC3E}">
        <p14:creationId xmlns:p14="http://schemas.microsoft.com/office/powerpoint/2010/main" val="4213620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Galatians 1:6-8   I marvel that ye are so soon removed from him that called you into the grace of Christ unto another gospel:  7 Which is not another; but there be some that trouble you, and would pervert the gospel of Christ.  8 But though we, or an angel from heaven, preach any other gospel unto you than that which we have preached unto you, let him be accursed.</a:t>
            </a:r>
          </a:p>
        </p:txBody>
      </p:sp>
    </p:spTree>
    <p:extLst>
      <p:ext uri="{BB962C8B-B14F-4D97-AF65-F5344CB8AC3E}">
        <p14:creationId xmlns:p14="http://schemas.microsoft.com/office/powerpoint/2010/main" val="3366933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3:15   That whosoever believeth in him should not perish, but have eternal life.</a:t>
            </a:r>
          </a:p>
        </p:txBody>
      </p:sp>
    </p:spTree>
    <p:extLst>
      <p:ext uri="{BB962C8B-B14F-4D97-AF65-F5344CB8AC3E}">
        <p14:creationId xmlns:p14="http://schemas.microsoft.com/office/powerpoint/2010/main" val="2882284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3:36   He that believeth on the Son hath everlasting life: and he that believeth not the Son shall not see life; but the wrath of God </a:t>
            </a:r>
            <a:r>
              <a:rPr lang="en-US" sz="5400" b="1" dirty="0" err="1">
                <a:solidFill>
                  <a:prstClr val="white"/>
                </a:solidFill>
                <a:latin typeface="Georgia" panose="02040502050405020303" pitchFamily="18" charset="0"/>
              </a:rPr>
              <a:t>abideth</a:t>
            </a:r>
            <a:r>
              <a:rPr lang="en-US" sz="5400" b="1" dirty="0">
                <a:solidFill>
                  <a:prstClr val="white"/>
                </a:solidFill>
                <a:latin typeface="Georgia" panose="02040502050405020303" pitchFamily="18" charset="0"/>
              </a:rPr>
              <a:t> on him.</a:t>
            </a:r>
          </a:p>
        </p:txBody>
      </p:sp>
    </p:spTree>
    <p:extLst>
      <p:ext uri="{BB962C8B-B14F-4D97-AF65-F5344CB8AC3E}">
        <p14:creationId xmlns:p14="http://schemas.microsoft.com/office/powerpoint/2010/main" val="55233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801588"/>
          </a:xfrm>
          <a:prstGeom prst="rect">
            <a:avLst/>
          </a:prstGeom>
        </p:spPr>
        <p:txBody>
          <a:bodyPr wrap="square">
            <a:spAutoFit/>
          </a:bodyPr>
          <a:lstStyle/>
          <a:p>
            <a:pPr algn="just"/>
            <a:r>
              <a:rPr lang="en-US" sz="5300" b="1" dirty="0">
                <a:solidFill>
                  <a:prstClr val="white"/>
                </a:solidFill>
                <a:latin typeface="Georgia" panose="02040502050405020303" pitchFamily="18" charset="0"/>
              </a:rPr>
              <a:t>John 5:24   Verily, verily, I say unto you, He that </a:t>
            </a:r>
            <a:r>
              <a:rPr lang="en-US" sz="5300" b="1" dirty="0" err="1">
                <a:solidFill>
                  <a:prstClr val="white"/>
                </a:solidFill>
                <a:latin typeface="Georgia" panose="02040502050405020303" pitchFamily="18" charset="0"/>
              </a:rPr>
              <a:t>heareth</a:t>
            </a:r>
            <a:r>
              <a:rPr lang="en-US" sz="5300" b="1" dirty="0">
                <a:solidFill>
                  <a:prstClr val="white"/>
                </a:solidFill>
                <a:latin typeface="Georgia" panose="02040502050405020303" pitchFamily="18" charset="0"/>
              </a:rPr>
              <a:t> my word, and believeth on him that sent me, hath everlasting life, and shall not come into condemnation; but is passed from death unto life.</a:t>
            </a:r>
          </a:p>
        </p:txBody>
      </p:sp>
    </p:spTree>
    <p:extLst>
      <p:ext uri="{BB962C8B-B14F-4D97-AF65-F5344CB8AC3E}">
        <p14:creationId xmlns:p14="http://schemas.microsoft.com/office/powerpoint/2010/main" val="290912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Ephesians 2:8-9   For by grace are ye saved through faith; and that not of yourselves: it is the gift of God:  9 Not of works, lest any man should boast.</a:t>
            </a:r>
          </a:p>
        </p:txBody>
      </p:sp>
    </p:spTree>
    <p:extLst>
      <p:ext uri="{BB962C8B-B14F-4D97-AF65-F5344CB8AC3E}">
        <p14:creationId xmlns:p14="http://schemas.microsoft.com/office/powerpoint/2010/main" val="4069898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19:16   And, behold, one came and said unto him, Good Master, what good thing shall I do, that I may have eternal life?</a:t>
            </a:r>
          </a:p>
        </p:txBody>
      </p:sp>
    </p:spTree>
    <p:extLst>
      <p:ext uri="{BB962C8B-B14F-4D97-AF65-F5344CB8AC3E}">
        <p14:creationId xmlns:p14="http://schemas.microsoft.com/office/powerpoint/2010/main" val="46774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19:17   And he said unto him, Why </a:t>
            </a:r>
            <a:r>
              <a:rPr lang="en-US" sz="6000" b="1" dirty="0" err="1">
                <a:solidFill>
                  <a:prstClr val="white"/>
                </a:solidFill>
                <a:latin typeface="Georgia" panose="02040502050405020303" pitchFamily="18" charset="0"/>
              </a:rPr>
              <a:t>callest</a:t>
            </a:r>
            <a:r>
              <a:rPr lang="en-US" sz="6000" b="1" dirty="0">
                <a:solidFill>
                  <a:prstClr val="white"/>
                </a:solidFill>
                <a:latin typeface="Georgia" panose="02040502050405020303" pitchFamily="18" charset="0"/>
              </a:rPr>
              <a:t> thou me good? there is none good but one, that is, God: but if thou wilt enter into life, keep the commandments.</a:t>
            </a:r>
          </a:p>
        </p:txBody>
      </p:sp>
    </p:spTree>
    <p:extLst>
      <p:ext uri="{BB962C8B-B14F-4D97-AF65-F5344CB8AC3E}">
        <p14:creationId xmlns:p14="http://schemas.microsoft.com/office/powerpoint/2010/main" val="28461441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James 2:10   For whosoever shall keep the whole law, and yet offend in one point, he is guilty of all.</a:t>
            </a:r>
          </a:p>
        </p:txBody>
      </p:sp>
    </p:spTree>
    <p:extLst>
      <p:ext uri="{BB962C8B-B14F-4D97-AF65-F5344CB8AC3E}">
        <p14:creationId xmlns:p14="http://schemas.microsoft.com/office/powerpoint/2010/main" val="2617603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Matthew 19:18-20   He </a:t>
            </a:r>
            <a:r>
              <a:rPr lang="en-US" sz="4200" b="1" dirty="0" err="1">
                <a:solidFill>
                  <a:prstClr val="white"/>
                </a:solidFill>
                <a:latin typeface="Georgia" panose="02040502050405020303" pitchFamily="18" charset="0"/>
              </a:rPr>
              <a:t>saith</a:t>
            </a:r>
            <a:r>
              <a:rPr lang="en-US" sz="4200" b="1" dirty="0">
                <a:solidFill>
                  <a:prstClr val="white"/>
                </a:solidFill>
                <a:latin typeface="Georgia" panose="02040502050405020303" pitchFamily="18" charset="0"/>
              </a:rPr>
              <a:t> unto him, Which? Jesus said, Thou shalt do no murder, Thou shalt not commit adultery, Thou shalt not steal, Thou shalt not bear false witness,  19 </a:t>
            </a:r>
            <a:r>
              <a:rPr lang="en-US" sz="4200" b="1" dirty="0" err="1">
                <a:solidFill>
                  <a:prstClr val="white"/>
                </a:solidFill>
                <a:latin typeface="Georgia" panose="02040502050405020303" pitchFamily="18" charset="0"/>
              </a:rPr>
              <a:t>Honour</a:t>
            </a:r>
            <a:r>
              <a:rPr lang="en-US" sz="4200" b="1" dirty="0">
                <a:solidFill>
                  <a:prstClr val="white"/>
                </a:solidFill>
                <a:latin typeface="Georgia" panose="02040502050405020303" pitchFamily="18" charset="0"/>
              </a:rPr>
              <a:t> thy father and thy mother: and, Thou shalt love thy </a:t>
            </a:r>
            <a:r>
              <a:rPr lang="en-US" sz="4200" b="1" dirty="0" err="1">
                <a:solidFill>
                  <a:prstClr val="white"/>
                </a:solidFill>
                <a:latin typeface="Georgia" panose="02040502050405020303" pitchFamily="18" charset="0"/>
              </a:rPr>
              <a:t>neighbour</a:t>
            </a:r>
            <a:r>
              <a:rPr lang="en-US" sz="4200" b="1" dirty="0">
                <a:solidFill>
                  <a:prstClr val="white"/>
                </a:solidFill>
                <a:latin typeface="Georgia" panose="02040502050405020303" pitchFamily="18" charset="0"/>
              </a:rPr>
              <a:t> as thyself.  20 The young man </a:t>
            </a:r>
            <a:r>
              <a:rPr lang="en-US" sz="4200" b="1" dirty="0" err="1">
                <a:solidFill>
                  <a:prstClr val="white"/>
                </a:solidFill>
                <a:latin typeface="Georgia" panose="02040502050405020303" pitchFamily="18" charset="0"/>
              </a:rPr>
              <a:t>saith</a:t>
            </a:r>
            <a:r>
              <a:rPr lang="en-US" sz="4200" b="1" dirty="0">
                <a:solidFill>
                  <a:prstClr val="white"/>
                </a:solidFill>
                <a:latin typeface="Georgia" panose="02040502050405020303" pitchFamily="18" charset="0"/>
              </a:rPr>
              <a:t> unto him, All these things have I kept from my youth up: what lack I yet?</a:t>
            </a:r>
          </a:p>
        </p:txBody>
      </p:sp>
    </p:spTree>
    <p:extLst>
      <p:ext uri="{BB962C8B-B14F-4D97-AF65-F5344CB8AC3E}">
        <p14:creationId xmlns:p14="http://schemas.microsoft.com/office/powerpoint/2010/main" val="1956798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30282"/>
            <a:ext cx="11504813" cy="6124754"/>
          </a:xfrm>
          <a:prstGeom prst="rect">
            <a:avLst/>
          </a:prstGeom>
        </p:spPr>
        <p:txBody>
          <a:bodyPr wrap="square">
            <a:spAutoFit/>
          </a:bodyPr>
          <a:lstStyle/>
          <a:p>
            <a:pPr algn="just"/>
            <a:r>
              <a:rPr lang="en-US" sz="5600" b="1" dirty="0">
                <a:solidFill>
                  <a:prstClr val="white"/>
                </a:solidFill>
                <a:latin typeface="Georgia" panose="02040502050405020303" pitchFamily="18" charset="0"/>
              </a:rPr>
              <a:t>Ephesians 1:10   That in the dispensation of the </a:t>
            </a:r>
            <a:r>
              <a:rPr lang="en-US" sz="5600" b="1" dirty="0" err="1">
                <a:solidFill>
                  <a:prstClr val="white"/>
                </a:solidFill>
                <a:latin typeface="Georgia" panose="02040502050405020303" pitchFamily="18" charset="0"/>
              </a:rPr>
              <a:t>fulness</a:t>
            </a:r>
            <a:r>
              <a:rPr lang="en-US" sz="5600" b="1" dirty="0">
                <a:solidFill>
                  <a:prstClr val="white"/>
                </a:solidFill>
                <a:latin typeface="Georgia" panose="02040502050405020303" pitchFamily="18" charset="0"/>
              </a:rPr>
              <a:t> of times he might gather together in one all things in Christ, both which are in heaven, and which are on earth; even in him:</a:t>
            </a:r>
          </a:p>
        </p:txBody>
      </p:sp>
    </p:spTree>
    <p:extLst>
      <p:ext uri="{BB962C8B-B14F-4D97-AF65-F5344CB8AC3E}">
        <p14:creationId xmlns:p14="http://schemas.microsoft.com/office/powerpoint/2010/main" val="1839504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19:21-22   Jesus said unto him, If thou wilt be perfect, go and sell that thou hast, and give to the poor, and thou shalt have treasure in heaven: and come and follow me.  22 But when the young man heard that saying, he went away sorrowful: for he had great possessions.</a:t>
            </a:r>
          </a:p>
        </p:txBody>
      </p:sp>
    </p:spTree>
    <p:extLst>
      <p:ext uri="{BB962C8B-B14F-4D97-AF65-F5344CB8AC3E}">
        <p14:creationId xmlns:p14="http://schemas.microsoft.com/office/powerpoint/2010/main" val="35683977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3:10-11   As it is written, There is none righteous, no, not one:  11 There is none that </a:t>
            </a:r>
            <a:r>
              <a:rPr lang="en-US" sz="5400" b="1" dirty="0" err="1">
                <a:solidFill>
                  <a:prstClr val="white"/>
                </a:solidFill>
                <a:latin typeface="Georgia" panose="02040502050405020303" pitchFamily="18" charset="0"/>
              </a:rPr>
              <a:t>understandeth</a:t>
            </a:r>
            <a:r>
              <a:rPr lang="en-US" sz="5400" b="1" dirty="0">
                <a:solidFill>
                  <a:prstClr val="white"/>
                </a:solidFill>
                <a:latin typeface="Georgia" panose="02040502050405020303" pitchFamily="18" charset="0"/>
              </a:rPr>
              <a:t>, there is none that </a:t>
            </a:r>
            <a:r>
              <a:rPr lang="en-US" sz="5400" b="1" dirty="0" err="1">
                <a:solidFill>
                  <a:prstClr val="white"/>
                </a:solidFill>
                <a:latin typeface="Georgia" panose="02040502050405020303" pitchFamily="18" charset="0"/>
              </a:rPr>
              <a:t>seeketh</a:t>
            </a:r>
            <a:r>
              <a:rPr lang="en-US" sz="5400" b="1" dirty="0">
                <a:solidFill>
                  <a:prstClr val="white"/>
                </a:solidFill>
                <a:latin typeface="Georgia" panose="02040502050405020303" pitchFamily="18" charset="0"/>
              </a:rPr>
              <a:t> after God.</a:t>
            </a:r>
          </a:p>
        </p:txBody>
      </p:sp>
    </p:spTree>
    <p:extLst>
      <p:ext uri="{BB962C8B-B14F-4D97-AF65-F5344CB8AC3E}">
        <p14:creationId xmlns:p14="http://schemas.microsoft.com/office/powerpoint/2010/main" val="10191110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3:22-24   Even the righteousness of God which is by faith of Jesus Christ unto all and upon all them that believe: for there is no difference:  23 For all have sinned, and come short of the glory of God;  24 Being justified freely by his grace through the redemption that is in Christ Jesus:</a:t>
            </a:r>
          </a:p>
        </p:txBody>
      </p:sp>
    </p:spTree>
    <p:extLst>
      <p:ext uri="{BB962C8B-B14F-4D97-AF65-F5344CB8AC3E}">
        <p14:creationId xmlns:p14="http://schemas.microsoft.com/office/powerpoint/2010/main" val="2276903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Ecclesiastes 7:20   For there is not a just man upon earth, that doeth good, and </a:t>
            </a:r>
            <a:r>
              <a:rPr lang="en-US" sz="6000" b="1" dirty="0" err="1">
                <a:solidFill>
                  <a:prstClr val="white"/>
                </a:solidFill>
                <a:latin typeface="Georgia" panose="02040502050405020303" pitchFamily="18" charset="0"/>
              </a:rPr>
              <a:t>sinneth</a:t>
            </a:r>
            <a:r>
              <a:rPr lang="en-US" sz="6000" b="1" dirty="0">
                <a:solidFill>
                  <a:prstClr val="white"/>
                </a:solidFill>
                <a:latin typeface="Georgia" panose="02040502050405020303" pitchFamily="18" charset="0"/>
              </a:rPr>
              <a:t> not.</a:t>
            </a:r>
          </a:p>
        </p:txBody>
      </p:sp>
    </p:spTree>
    <p:extLst>
      <p:ext uri="{BB962C8B-B14F-4D97-AF65-F5344CB8AC3E}">
        <p14:creationId xmlns:p14="http://schemas.microsoft.com/office/powerpoint/2010/main" val="18685240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9:26   For then must he often have suffered since the foundation of the world: but now once in the end of the world hath he appeared to put away sin by the sacrifice of himself.</a:t>
            </a:r>
          </a:p>
        </p:txBody>
      </p:sp>
    </p:spTree>
    <p:extLst>
      <p:ext uri="{BB962C8B-B14F-4D97-AF65-F5344CB8AC3E}">
        <p14:creationId xmlns:p14="http://schemas.microsoft.com/office/powerpoint/2010/main" val="14141438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13:8   And all that dwell upon the earth shall worship him, whose names are not written in the book of life of the Lamb slain from the foundation of the world.</a:t>
            </a:r>
          </a:p>
        </p:txBody>
      </p:sp>
    </p:spTree>
    <p:extLst>
      <p:ext uri="{BB962C8B-B14F-4D97-AF65-F5344CB8AC3E}">
        <p14:creationId xmlns:p14="http://schemas.microsoft.com/office/powerpoint/2010/main" val="32108396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Judges 13:18   And the angel of the LORD said unto him, Why </a:t>
            </a:r>
            <a:r>
              <a:rPr lang="en-US" sz="6600" b="1" dirty="0" err="1">
                <a:solidFill>
                  <a:prstClr val="white"/>
                </a:solidFill>
                <a:latin typeface="Georgia" panose="02040502050405020303" pitchFamily="18" charset="0"/>
              </a:rPr>
              <a:t>askest</a:t>
            </a:r>
            <a:r>
              <a:rPr lang="en-US" sz="6600" b="1" dirty="0">
                <a:solidFill>
                  <a:prstClr val="white"/>
                </a:solidFill>
                <a:latin typeface="Georgia" panose="02040502050405020303" pitchFamily="18" charset="0"/>
              </a:rPr>
              <a:t> thou thus after my name, seeing it is secret?</a:t>
            </a:r>
          </a:p>
        </p:txBody>
      </p:sp>
    </p:spTree>
    <p:extLst>
      <p:ext uri="{BB962C8B-B14F-4D97-AF65-F5344CB8AC3E}">
        <p14:creationId xmlns:p14="http://schemas.microsoft.com/office/powerpoint/2010/main" val="7995993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1:21   And she shall bring forth a son, and thou shalt call his name JESUS: for he shall save his people from their sins.</a:t>
            </a:r>
          </a:p>
        </p:txBody>
      </p:sp>
    </p:spTree>
    <p:extLst>
      <p:ext uri="{BB962C8B-B14F-4D97-AF65-F5344CB8AC3E}">
        <p14:creationId xmlns:p14="http://schemas.microsoft.com/office/powerpoint/2010/main" val="5788020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11:25-26   Jesus said unto her, I am the resurrection, and the life: he that believeth in me, though he were dead, yet shall he live:  26 And whosoever </a:t>
            </a:r>
            <a:r>
              <a:rPr lang="en-US" sz="5400" b="1" dirty="0" err="1">
                <a:solidFill>
                  <a:prstClr val="white"/>
                </a:solidFill>
                <a:latin typeface="Georgia" panose="02040502050405020303" pitchFamily="18" charset="0"/>
              </a:rPr>
              <a:t>liveth</a:t>
            </a:r>
            <a:r>
              <a:rPr lang="en-US" sz="5400" b="1" dirty="0">
                <a:solidFill>
                  <a:prstClr val="white"/>
                </a:solidFill>
                <a:latin typeface="Georgia" panose="02040502050405020303" pitchFamily="18" charset="0"/>
              </a:rPr>
              <a:t> and believeth in me shall never die. </a:t>
            </a:r>
            <a:r>
              <a:rPr lang="en-US" sz="5400" b="1" dirty="0" err="1">
                <a:solidFill>
                  <a:prstClr val="white"/>
                </a:solidFill>
                <a:latin typeface="Georgia" panose="02040502050405020303" pitchFamily="18" charset="0"/>
              </a:rPr>
              <a:t>Believest</a:t>
            </a:r>
            <a:r>
              <a:rPr lang="en-US" sz="5400" b="1" dirty="0">
                <a:solidFill>
                  <a:prstClr val="white"/>
                </a:solidFill>
                <a:latin typeface="Georgia" panose="02040502050405020303" pitchFamily="18" charset="0"/>
              </a:rPr>
              <a:t> thou this?</a:t>
            </a:r>
          </a:p>
        </p:txBody>
      </p:sp>
    </p:spTree>
    <p:extLst>
      <p:ext uri="{BB962C8B-B14F-4D97-AF65-F5344CB8AC3E}">
        <p14:creationId xmlns:p14="http://schemas.microsoft.com/office/powerpoint/2010/main" val="843455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Ephesians 3:2   If ye have heard of the dispensation of the grace of God which is given me to you-ward:</a:t>
            </a:r>
          </a:p>
        </p:txBody>
      </p:sp>
    </p:spTree>
    <p:extLst>
      <p:ext uri="{BB962C8B-B14F-4D97-AF65-F5344CB8AC3E}">
        <p14:creationId xmlns:p14="http://schemas.microsoft.com/office/powerpoint/2010/main" val="3557266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Colossians 1:25   Whereof I am made a minister, according to the dispensation of God which is given to me for you, to fulfil the word of God;</a:t>
            </a:r>
          </a:p>
        </p:txBody>
      </p:sp>
    </p:spTree>
    <p:extLst>
      <p:ext uri="{BB962C8B-B14F-4D97-AF65-F5344CB8AC3E}">
        <p14:creationId xmlns:p14="http://schemas.microsoft.com/office/powerpoint/2010/main" val="2935725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163770"/>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9:16-17   For though I preach the gospel, I have nothing to glory of: for necessity is laid upon me; yea, woe is unto me, if I preach not the gospel!  17 For if I do this thing willingly, I have a reward: but if against my will, a dispensation of the gospel is committed unto me.</a:t>
            </a:r>
          </a:p>
        </p:txBody>
      </p:sp>
    </p:spTree>
    <p:extLst>
      <p:ext uri="{BB962C8B-B14F-4D97-AF65-F5344CB8AC3E}">
        <p14:creationId xmlns:p14="http://schemas.microsoft.com/office/powerpoint/2010/main" val="939047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147154"/>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Ephesians 3:1-2   For this cause I Paul, the prisoner of Jesus Christ for you Gentiles,  2 If ye have heard of the dispensation of the grace of God which is given me to you-ward:</a:t>
            </a:r>
          </a:p>
        </p:txBody>
      </p:sp>
    </p:spTree>
    <p:extLst>
      <p:ext uri="{BB962C8B-B14F-4D97-AF65-F5344CB8AC3E}">
        <p14:creationId xmlns:p14="http://schemas.microsoft.com/office/powerpoint/2010/main" val="3426092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Ephesians 1:9-10   Having made known unto us the mystery of his will, according to his good pleasure which he hath purposed in himself:  10 That in the dispensation of the </a:t>
            </a:r>
            <a:r>
              <a:rPr lang="en-US" sz="4400" b="1" dirty="0" err="1">
                <a:solidFill>
                  <a:prstClr val="white"/>
                </a:solidFill>
                <a:latin typeface="Georgia" panose="02040502050405020303" pitchFamily="18" charset="0"/>
              </a:rPr>
              <a:t>fulness</a:t>
            </a:r>
            <a:r>
              <a:rPr lang="en-US" sz="4400" b="1" dirty="0">
                <a:solidFill>
                  <a:prstClr val="white"/>
                </a:solidFill>
                <a:latin typeface="Georgia" panose="02040502050405020303" pitchFamily="18" charset="0"/>
              </a:rPr>
              <a:t> of times he might gather together in one all things in Christ, both which are in heaven, and which are on earth; even in him:</a:t>
            </a:r>
          </a:p>
        </p:txBody>
      </p:sp>
    </p:spTree>
    <p:extLst>
      <p:ext uri="{BB962C8B-B14F-4D97-AF65-F5344CB8AC3E}">
        <p14:creationId xmlns:p14="http://schemas.microsoft.com/office/powerpoint/2010/main" val="3979235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23494</TotalTime>
  <Words>2052</Words>
  <Application>Microsoft Office PowerPoint</Application>
  <PresentationFormat>Widescreen</PresentationFormat>
  <Paragraphs>89</Paragraphs>
  <Slides>48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332</cp:revision>
  <cp:lastPrinted>2020-01-28T17:57:24Z</cp:lastPrinted>
  <dcterms:created xsi:type="dcterms:W3CDTF">2019-08-31T20:33:16Z</dcterms:created>
  <dcterms:modified xsi:type="dcterms:W3CDTF">2021-09-02T02:27:52Z</dcterms:modified>
</cp:coreProperties>
</file>