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1" r:id="rId4"/>
    <p:sldId id="512" r:id="rId5"/>
    <p:sldId id="513" r:id="rId6"/>
    <p:sldId id="514" r:id="rId7"/>
    <p:sldId id="515" r:id="rId8"/>
    <p:sldId id="516" r:id="rId9"/>
    <p:sldId id="517" r:id="rId10"/>
    <p:sldId id="518" r:id="rId11"/>
    <p:sldId id="519" r:id="rId12"/>
    <p:sldId id="520" r:id="rId13"/>
    <p:sldId id="521" r:id="rId14"/>
    <p:sldId id="525" r:id="rId15"/>
    <p:sldId id="526" r:id="rId16"/>
    <p:sldId id="527" r:id="rId17"/>
    <p:sldId id="528" r:id="rId18"/>
    <p:sldId id="532" r:id="rId19"/>
    <p:sldId id="533" r:id="rId20"/>
    <p:sldId id="534" r:id="rId21"/>
    <p:sldId id="535" r:id="rId22"/>
    <p:sldId id="539" r:id="rId23"/>
    <p:sldId id="540" r:id="rId24"/>
    <p:sldId id="541" r:id="rId25"/>
    <p:sldId id="542" r:id="rId26"/>
    <p:sldId id="546" r:id="rId27"/>
    <p:sldId id="547" r:id="rId28"/>
    <p:sldId id="548" r:id="rId29"/>
    <p:sldId id="549" r:id="rId30"/>
    <p:sldId id="553" r:id="rId31"/>
    <p:sldId id="554" r:id="rId32"/>
    <p:sldId id="555" r:id="rId33"/>
    <p:sldId id="556" r:id="rId34"/>
    <p:sldId id="557" r:id="rId35"/>
    <p:sldId id="558" r:id="rId36"/>
    <p:sldId id="559" r:id="rId37"/>
    <p:sldId id="560" r:id="rId38"/>
    <p:sldId id="561" r:id="rId39"/>
    <p:sldId id="32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4:5   But to him that </a:t>
            </a:r>
            <a:r>
              <a:rPr lang="en-US" sz="4800" b="1" dirty="0" err="1">
                <a:solidFill>
                  <a:prstClr val="white"/>
                </a:solidFill>
                <a:latin typeface="Georgia" panose="02040502050405020303" pitchFamily="18" charset="0"/>
              </a:rPr>
              <a:t>worketh</a:t>
            </a:r>
            <a:r>
              <a:rPr lang="en-US" sz="4800" b="1" dirty="0">
                <a:solidFill>
                  <a:prstClr val="white"/>
                </a:solidFill>
                <a:latin typeface="Georgia" panose="02040502050405020303" pitchFamily="18" charset="0"/>
              </a:rPr>
              <a:t> not, but believeth on him that </a:t>
            </a:r>
            <a:r>
              <a:rPr lang="en-US" sz="4800" b="1" dirty="0" err="1">
                <a:solidFill>
                  <a:prstClr val="white"/>
                </a:solidFill>
                <a:latin typeface="Georgia" panose="02040502050405020303" pitchFamily="18" charset="0"/>
              </a:rPr>
              <a:t>justifieth</a:t>
            </a:r>
            <a:r>
              <a:rPr lang="en-US" sz="4800" b="1" dirty="0">
                <a:solidFill>
                  <a:prstClr val="white"/>
                </a:solidFill>
                <a:latin typeface="Georgia" panose="02040502050405020303" pitchFamily="18" charset="0"/>
              </a:rPr>
              <a:t> the ungodly, his faith is counted for righteousness.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4391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3:10   As it is written, There is none righteous, no, not one: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17449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4:5   But to him that </a:t>
            </a:r>
            <a:r>
              <a:rPr lang="en-US" sz="4800" b="1" dirty="0" err="1">
                <a:solidFill>
                  <a:prstClr val="white"/>
                </a:solidFill>
                <a:latin typeface="Georgia" panose="02040502050405020303" pitchFamily="18" charset="0"/>
              </a:rPr>
              <a:t>worketh</a:t>
            </a:r>
            <a:r>
              <a:rPr lang="en-US" sz="4800" b="1" dirty="0">
                <a:solidFill>
                  <a:prstClr val="white"/>
                </a:solidFill>
                <a:latin typeface="Georgia" panose="02040502050405020303" pitchFamily="18" charset="0"/>
              </a:rPr>
              <a:t> not, but believeth on him that </a:t>
            </a:r>
            <a:r>
              <a:rPr lang="en-US" sz="4800" b="1" dirty="0" err="1">
                <a:solidFill>
                  <a:prstClr val="white"/>
                </a:solidFill>
                <a:latin typeface="Georgia" panose="02040502050405020303" pitchFamily="18" charset="0"/>
              </a:rPr>
              <a:t>justifieth</a:t>
            </a:r>
            <a:r>
              <a:rPr lang="en-US" sz="4800" b="1" dirty="0">
                <a:solidFill>
                  <a:prstClr val="white"/>
                </a:solidFill>
                <a:latin typeface="Georgia" panose="02040502050405020303" pitchFamily="18" charset="0"/>
              </a:rPr>
              <a:t> the ungodly, his faith is counted for righteousness.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90077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509200"/>
          </a:xfrm>
          <a:prstGeom prst="rect">
            <a:avLst/>
          </a:prstGeom>
        </p:spPr>
        <p:txBody>
          <a:bodyPr wrap="square">
            <a:spAutoFit/>
          </a:bodyPr>
          <a:lstStyle/>
          <a:p>
            <a:pPr algn="just"/>
            <a:r>
              <a:rPr lang="en-US" sz="3200" b="1" dirty="0">
                <a:solidFill>
                  <a:prstClr val="white"/>
                </a:solidFill>
                <a:latin typeface="Georgia" panose="02040502050405020303" pitchFamily="18" charset="0"/>
              </a:rPr>
              <a:t>1 Corinthians 3:11-15   For other foundation can no man lay than that is laid, which is Jesus Christ.  12 Now if any man build upon this foundation gold, silver, precious stones, wood, hay, stubble;  13 Every man's work shall be made manifest: for the day shall declare it, because it shall be revealed by fire; and the fire shall try every man's work of what sort it is.  14 If any man's work abide which he hath built thereupon, he shall receive a reward.  15 If any man's work shall be burned, he shall suffer loss: but he himself shall be saved; yet so as by fire.</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88985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280155"/>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4:5   But to him that </a:t>
            </a:r>
            <a:r>
              <a:rPr lang="en-US" sz="4800" b="1" dirty="0" err="1">
                <a:solidFill>
                  <a:prstClr val="white"/>
                </a:solidFill>
                <a:latin typeface="Georgia" panose="02040502050405020303" pitchFamily="18" charset="0"/>
              </a:rPr>
              <a:t>worketh</a:t>
            </a:r>
            <a:r>
              <a:rPr lang="en-US" sz="4800" b="1" dirty="0">
                <a:solidFill>
                  <a:prstClr val="white"/>
                </a:solidFill>
                <a:latin typeface="Georgia" panose="02040502050405020303" pitchFamily="18" charset="0"/>
              </a:rPr>
              <a:t> not, but believeth on him that </a:t>
            </a:r>
            <a:r>
              <a:rPr lang="en-US" sz="4800" b="1" dirty="0" err="1">
                <a:solidFill>
                  <a:prstClr val="white"/>
                </a:solidFill>
                <a:latin typeface="Georgia" panose="02040502050405020303" pitchFamily="18" charset="0"/>
              </a:rPr>
              <a:t>justifieth</a:t>
            </a:r>
            <a:r>
              <a:rPr lang="en-US" sz="4800" b="1" dirty="0">
                <a:solidFill>
                  <a:prstClr val="white"/>
                </a:solidFill>
                <a:latin typeface="Georgia" panose="02040502050405020303" pitchFamily="18" charset="0"/>
              </a:rPr>
              <a:t> the ungodly, his faith is counted for righteousness.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04527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6" y="379909"/>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6:47   Verily, verily, I say unto you, He that believeth on me hath everlasting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0454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4:6-8   Even as David also </a:t>
            </a:r>
            <a:r>
              <a:rPr lang="en-US" sz="4400" b="1" dirty="0" err="1">
                <a:solidFill>
                  <a:prstClr val="white"/>
                </a:solidFill>
                <a:latin typeface="Georgia" panose="02040502050405020303" pitchFamily="18" charset="0"/>
              </a:rPr>
              <a:t>describeth</a:t>
            </a:r>
            <a:r>
              <a:rPr lang="en-US" sz="4400" b="1" dirty="0">
                <a:solidFill>
                  <a:prstClr val="white"/>
                </a:solidFill>
                <a:latin typeface="Georgia" panose="02040502050405020303" pitchFamily="18" charset="0"/>
              </a:rPr>
              <a:t> the blessedness of the man, unto whom God </a:t>
            </a:r>
            <a:r>
              <a:rPr lang="en-US" sz="4400" b="1" dirty="0" err="1">
                <a:solidFill>
                  <a:prstClr val="white"/>
                </a:solidFill>
                <a:latin typeface="Georgia" panose="02040502050405020303" pitchFamily="18" charset="0"/>
              </a:rPr>
              <a:t>imputeth</a:t>
            </a:r>
            <a:r>
              <a:rPr lang="en-US" sz="4400" b="1" dirty="0">
                <a:solidFill>
                  <a:prstClr val="white"/>
                </a:solidFill>
                <a:latin typeface="Georgia" panose="02040502050405020303" pitchFamily="18" charset="0"/>
              </a:rPr>
              <a:t> righteousness without works,  7 Saying, Blessed are they whose iniquities are forgiven, and whose sins are covered.  8 Blessed is the man to whom the Lord will not impute sin.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46878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10:3   For they being ignorant of God's righteousness, and going about to establish their own righteousness, have not submitted themselves unto the righteousness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68552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23949" y="197032"/>
            <a:ext cx="113053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3:24   Being justified freely by his grace through the redemption that is in Christ Jesus: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50028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4:9   Cometh this blessedness then upon the circumcision only, or upon the uncircumcision also? for we say that faith was reckoned to Abraham for righteousness.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9303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1344022"/>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Romans Chapter 4</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3:15   That whosoever believeth in him should not perish, but have eternal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80293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4:10   How was it then reckoned? when he was in circumcision, or in uncircumcision? Not in circumcision, but in uncircumcision.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48967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57448" y="197032"/>
            <a:ext cx="11446626"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4:11   And he received the sign of circumcision, a seal of the righteousness of the faith which he had yet being uncircumcised: that he might be the father of all them that believe, though they be not circumcised; that righteousness might be imputed unto them also:</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50143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4:12   And the father of circumcision to them who are not of the circumcision only, but who also walk in the steps of that faith of our father Abraham, which he had being yet uncircumcised.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41510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4:13   For the promise, that he should be the heir of the world, was not to Abraham, or to his seed, through the law, but through the righteousness of faith.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621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Galatians 3:26-29   For ye are all the children of God by faith in Christ Jesus.  27 For as many of you as have been baptized into Christ have put on Christ.  28 There is neither Jew nor Greek, there is neither bond nor free, there is neither male nor female: for ye are all one in Christ Jesus.  29 And if ye be Christ's, then are ye Abraham's seed, and heirs according to the promise.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9586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271842"/>
            <a:ext cx="11222183"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Isaiah 53:8-10   He was taken from prison and from judgment: and who shall declare his generation? for he was cut off out of the land of the living: for the transgression of my people was he stricken.  9 And he made his grave with the wicked, and with the rich in his death; because he had done no violence, neither was any deceit in his mouth.  10 Yet it pleased the LORD to bruise him; he hath put him to grief: when thou shalt make his soul an offering for sin, he shall see his seed, he shall prolong his days, and the pleasure of the LORD shall prosper in his hand.</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61308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74320" y="197032"/>
            <a:ext cx="1165444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9:49   For every one shall be salted with fire, and every sacrifice shall be salted with salt.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04663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15883" y="180406"/>
            <a:ext cx="11504815"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2:31   He seeing this before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of the resurrection of Christ, that his soul was not left in hell, neither his flesh did see corruption.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472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23:46   And when Jesus had cried with a loud voice, he said, Father, into thy hands I commend my spirit: and having said thus, he gave up the ghost.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89945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679170"/>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3:31   Do we then make void the law through faith? God forbid: yea, we establish the law.</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91036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3:1   Behold, what manner of love the Father hath bestowed upon us, that we should be called the sons of God: therefore the world </a:t>
            </a:r>
            <a:r>
              <a:rPr lang="en-US" sz="4800" b="1" dirty="0" err="1">
                <a:solidFill>
                  <a:prstClr val="white"/>
                </a:solidFill>
                <a:latin typeface="Georgia" panose="02040502050405020303" pitchFamily="18" charset="0"/>
              </a:rPr>
              <a:t>knoweth</a:t>
            </a:r>
            <a:r>
              <a:rPr lang="en-US" sz="4800" b="1" dirty="0">
                <a:solidFill>
                  <a:prstClr val="white"/>
                </a:solidFill>
                <a:latin typeface="Georgia" panose="02040502050405020303" pitchFamily="18" charset="0"/>
              </a:rPr>
              <a:t> us not, because it knew him not.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72699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093976"/>
          </a:xfrm>
          <a:prstGeom prst="rect">
            <a:avLst/>
          </a:prstGeom>
        </p:spPr>
        <p:txBody>
          <a:bodyPr wrap="square">
            <a:spAutoFit/>
          </a:bodyPr>
          <a:lstStyle/>
          <a:p>
            <a:pPr algn="just"/>
            <a:r>
              <a:rPr lang="en-US" sz="3000" b="1" dirty="0">
                <a:solidFill>
                  <a:prstClr val="white"/>
                </a:solidFill>
                <a:latin typeface="Georgia" panose="02040502050405020303" pitchFamily="18" charset="0"/>
              </a:rPr>
              <a:t>Psalm 89:27-34   Also I will make him my firstborn, higher than the kings of the earth.  28 My mercy will I keep for him for evermore, and my covenant shall stand fast with him.  29 His seed also will I make to endure for ever, and his throne as the days of heaven.  30 If his children forsake my law, and walk not in my judgments;  31 If they break my statutes, and keep not my commandments;  32 Then will I visit their transgression with the rod, and their iniquity with stripes.  33 Nevertheless my lovingkindness will I not utterly take from him, nor suffer my faithfulness to fail.  34 My covenant will I not break, nor alter the thing that is gone out of my lips.</a:t>
            </a:r>
            <a:endParaRPr lang="en-US" sz="3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779135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27184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13:33   God hath fulfilled the same unto us their children, in that he hath raised up Jesus again; as it is also written in the second psalm, Thou art my Son, this day have I begotten thee.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40664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4:14-15   For if they which are of the law be heirs, faith is made void, and the promise made of none effect:  15 Because the law </a:t>
            </a:r>
            <a:r>
              <a:rPr lang="en-US" sz="4800" b="1" dirty="0" err="1">
                <a:solidFill>
                  <a:prstClr val="white"/>
                </a:solidFill>
                <a:latin typeface="Georgia" panose="02040502050405020303" pitchFamily="18" charset="0"/>
              </a:rPr>
              <a:t>worketh</a:t>
            </a:r>
            <a:r>
              <a:rPr lang="en-US" sz="4800" b="1" dirty="0">
                <a:solidFill>
                  <a:prstClr val="white"/>
                </a:solidFill>
                <a:latin typeface="Georgia" panose="02040502050405020303" pitchFamily="18" charset="0"/>
              </a:rPr>
              <a:t> wrath: for where no law is, there is no transgression.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28968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4:16   Therefore it is of faith, that it might be by grace; to the end the promise might be sure to all the seed; not to that only which is of the law, but to that also which is of the faith of Abraham; who is the father of us all,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02740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4:17   (As it is written, I have made thee a father of many nations,) before him whom he believed, even God, who </a:t>
            </a:r>
            <a:r>
              <a:rPr lang="en-US" sz="4400" b="1" dirty="0" err="1">
                <a:solidFill>
                  <a:prstClr val="white"/>
                </a:solidFill>
                <a:latin typeface="Georgia" panose="02040502050405020303" pitchFamily="18" charset="0"/>
              </a:rPr>
              <a:t>quickeneth</a:t>
            </a:r>
            <a:r>
              <a:rPr lang="en-US" sz="4400" b="1" dirty="0">
                <a:solidFill>
                  <a:prstClr val="white"/>
                </a:solidFill>
                <a:latin typeface="Georgia" panose="02040502050405020303" pitchFamily="18" charset="0"/>
              </a:rPr>
              <a:t> the dead, and </a:t>
            </a:r>
            <a:r>
              <a:rPr lang="en-US" sz="4400" b="1" dirty="0" err="1">
                <a:solidFill>
                  <a:prstClr val="white"/>
                </a:solidFill>
                <a:latin typeface="Georgia" panose="02040502050405020303" pitchFamily="18" charset="0"/>
              </a:rPr>
              <a:t>calleth</a:t>
            </a:r>
            <a:r>
              <a:rPr lang="en-US" sz="4400" b="1" dirty="0">
                <a:solidFill>
                  <a:prstClr val="white"/>
                </a:solidFill>
                <a:latin typeface="Georgia" panose="02040502050405020303" pitchFamily="18" charset="0"/>
              </a:rPr>
              <a:t> those things which be not as though they were.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379935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Romans 4:18-20   Who against hope believed in hope, that he might become the father of many nations; according to that which was spoken, So shall thy seed be.  19 And being not weak in faith, he considered not his own body now dead, when he was about an hundred years old, neither yet the deadness of Sara's womb:  20 He staggered not at the promise of God through unbelief; but was strong in faith, giving glory to God;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39994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4:20-22   He staggered not at the promise of God through unbelief; but was strong in faith, giving glory to God;  21 And being fully persuaded that, what he had promised, he was able also to perform.  22 And therefore it was imputed to him for righteousness.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370918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93222" y="55711"/>
            <a:ext cx="1122218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4:23-25   Now it was not written for his sake alone, that it was imputed to him;  24 But for us also, to whom it shall be imputed, if we believe on him that raised up Jesus our Lord from the dead;  25 Who was delivered for our offences, and was raised again for our justification.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3342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2:10   For whosoever shall keep the whole law, and yet offend in one point, he is guilty of all.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2756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3:28   Therefore we conclude that a man is justified by faith without the deeds of the law.</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57354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4:1   What shall we say then that Abraham our father, as pertaining to the flesh, hath found?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3634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4:2   For if Abraham were justified by works, he hath whereof to glory; but not before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5881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4:3   For what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scripture? Abraham believed God, and it was counted unto him for righteousness.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1181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4:4   Now to him that </a:t>
            </a:r>
            <a:r>
              <a:rPr lang="en-US" sz="4800" b="1" dirty="0" err="1">
                <a:solidFill>
                  <a:prstClr val="white"/>
                </a:solidFill>
                <a:latin typeface="Georgia" panose="02040502050405020303" pitchFamily="18" charset="0"/>
              </a:rPr>
              <a:t>worketh</a:t>
            </a:r>
            <a:r>
              <a:rPr lang="en-US" sz="4800" b="1" dirty="0">
                <a:solidFill>
                  <a:prstClr val="white"/>
                </a:solidFill>
                <a:latin typeface="Georgia" panose="02040502050405020303" pitchFamily="18" charset="0"/>
              </a:rPr>
              <a:t> is the reward not reckoned of grace, but of debt.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78797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4720</TotalTime>
  <Words>1701</Words>
  <Application>Microsoft Office PowerPoint</Application>
  <PresentationFormat>Widescreen</PresentationFormat>
  <Paragraphs>74</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109</cp:revision>
  <dcterms:created xsi:type="dcterms:W3CDTF">2019-08-31T20:33:16Z</dcterms:created>
  <dcterms:modified xsi:type="dcterms:W3CDTF">2019-11-16T02:13:06Z</dcterms:modified>
</cp:coreProperties>
</file>