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6" r:id="rId19"/>
    <p:sldId id="517" r:id="rId20"/>
    <p:sldId id="518" r:id="rId21"/>
    <p:sldId id="519" r:id="rId22"/>
    <p:sldId id="520" r:id="rId23"/>
    <p:sldId id="531" r:id="rId24"/>
    <p:sldId id="532" r:id="rId25"/>
    <p:sldId id="533" r:id="rId26"/>
    <p:sldId id="534" r:id="rId27"/>
    <p:sldId id="535" r:id="rId28"/>
    <p:sldId id="536" r:id="rId29"/>
    <p:sldId id="537" r:id="rId30"/>
    <p:sldId id="538" r:id="rId31"/>
    <p:sldId id="539" r:id="rId32"/>
    <p:sldId id="540" r:id="rId33"/>
    <p:sldId id="541" r:id="rId34"/>
    <p:sldId id="542" r:id="rId35"/>
    <p:sldId id="543" r:id="rId36"/>
    <p:sldId id="544" r:id="rId37"/>
    <p:sldId id="545" r:id="rId38"/>
    <p:sldId id="546" r:id="rId39"/>
    <p:sldId id="547" r:id="rId40"/>
    <p:sldId id="548" r:id="rId41"/>
    <p:sldId id="549" r:id="rId42"/>
    <p:sldId id="550" r:id="rId43"/>
    <p:sldId id="551" r:id="rId44"/>
    <p:sldId id="552" r:id="rId45"/>
    <p:sldId id="553" r:id="rId46"/>
    <p:sldId id="32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237912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413370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136921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279103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3:28   Therefore we conclude that a man is justified by faith without the deeds of the law.</a:t>
            </a:r>
          </a:p>
        </p:txBody>
      </p:sp>
    </p:spTree>
    <p:extLst>
      <p:ext uri="{BB962C8B-B14F-4D97-AF65-F5344CB8AC3E}">
        <p14:creationId xmlns:p14="http://schemas.microsoft.com/office/powerpoint/2010/main" val="399860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4:3-5   For what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scripture? Abraham believed God, and it was counted unto him for righteousness.  4 Now to him that </a:t>
            </a:r>
            <a:r>
              <a:rPr lang="en-US" sz="4400" b="1" dirty="0" err="1">
                <a:solidFill>
                  <a:prstClr val="white"/>
                </a:solidFill>
                <a:latin typeface="Georgia" panose="02040502050405020303" pitchFamily="18" charset="0"/>
              </a:rPr>
              <a:t>worketh</a:t>
            </a:r>
            <a:r>
              <a:rPr lang="en-US" sz="4400" b="1" dirty="0">
                <a:solidFill>
                  <a:prstClr val="white"/>
                </a:solidFill>
                <a:latin typeface="Georgia" panose="02040502050405020303" pitchFamily="18" charset="0"/>
              </a:rPr>
              <a:t> is the reward not reckoned of grace, but of debt.  5 But to him that </a:t>
            </a:r>
            <a:r>
              <a:rPr lang="en-US" sz="4400" b="1" dirty="0" err="1">
                <a:solidFill>
                  <a:prstClr val="white"/>
                </a:solidFill>
                <a:latin typeface="Georgia" panose="02040502050405020303" pitchFamily="18" charset="0"/>
              </a:rPr>
              <a:t>worketh</a:t>
            </a:r>
            <a:r>
              <a:rPr lang="en-US" sz="4400" b="1" dirty="0">
                <a:solidFill>
                  <a:prstClr val="white"/>
                </a:solidFill>
                <a:latin typeface="Georgia" panose="02040502050405020303" pitchFamily="18" charset="0"/>
              </a:rPr>
              <a:t> not, but believeth on him that </a:t>
            </a:r>
            <a:r>
              <a:rPr lang="en-US" sz="4400" b="1" dirty="0" err="1">
                <a:solidFill>
                  <a:prstClr val="white"/>
                </a:solidFill>
                <a:latin typeface="Georgia" panose="02040502050405020303" pitchFamily="18" charset="0"/>
              </a:rPr>
              <a:t>justifieth</a:t>
            </a:r>
            <a:r>
              <a:rPr lang="en-US" sz="4400" b="1" dirty="0">
                <a:solidFill>
                  <a:prstClr val="white"/>
                </a:solidFill>
                <a:latin typeface="Georgia" panose="02040502050405020303" pitchFamily="18" charset="0"/>
              </a:rPr>
              <a:t> the ungodly, his faith is counted for righteousness.</a:t>
            </a:r>
          </a:p>
        </p:txBody>
      </p:sp>
    </p:spTree>
    <p:extLst>
      <p:ext uri="{BB962C8B-B14F-4D97-AF65-F5344CB8AC3E}">
        <p14:creationId xmlns:p14="http://schemas.microsoft.com/office/powerpoint/2010/main" val="276780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4:13   For the promise, that he should be the heir of the world, was not to Abraham, or to his seed, through the law, but through the righteousness of faith.</a:t>
            </a:r>
          </a:p>
        </p:txBody>
      </p:sp>
    </p:spTree>
    <p:extLst>
      <p:ext uri="{BB962C8B-B14F-4D97-AF65-F5344CB8AC3E}">
        <p14:creationId xmlns:p14="http://schemas.microsoft.com/office/powerpoint/2010/main" val="148994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Romans 9:30-33   What shall we say then? That the Gentiles, which followed not after righteousness, have attained to righteousness, even the righteousness which is of faith.  31 But Israel, which followed after the law of righteousness, hath not attained to the law of righteousness.  32 Wherefore? Because they sought it not by faith, but as it were by the works of the law. For they stumbled at that </a:t>
            </a:r>
            <a:r>
              <a:rPr lang="en-US" sz="3200" b="1" dirty="0" err="1">
                <a:solidFill>
                  <a:prstClr val="white"/>
                </a:solidFill>
                <a:latin typeface="Georgia" panose="02040502050405020303" pitchFamily="18" charset="0"/>
              </a:rPr>
              <a:t>stumblingstone</a:t>
            </a:r>
            <a:r>
              <a:rPr lang="en-US" sz="3200" b="1" dirty="0">
                <a:solidFill>
                  <a:prstClr val="white"/>
                </a:solidFill>
                <a:latin typeface="Georgia" panose="02040502050405020303" pitchFamily="18" charset="0"/>
              </a:rPr>
              <a:t>;  33 As it is written, Behold, I lay in Sion a </a:t>
            </a:r>
            <a:r>
              <a:rPr lang="en-US" sz="3200" b="1" dirty="0" err="1">
                <a:solidFill>
                  <a:prstClr val="white"/>
                </a:solidFill>
                <a:latin typeface="Georgia" panose="02040502050405020303" pitchFamily="18" charset="0"/>
              </a:rPr>
              <a:t>stumblingstone</a:t>
            </a:r>
            <a:r>
              <a:rPr lang="en-US" sz="3200" b="1" dirty="0">
                <a:solidFill>
                  <a:prstClr val="white"/>
                </a:solidFill>
                <a:latin typeface="Georgia" panose="02040502050405020303" pitchFamily="18" charset="0"/>
              </a:rPr>
              <a:t> and rock of offence: and whosoever believeth on him shall not be ashamed.</a:t>
            </a:r>
          </a:p>
        </p:txBody>
      </p:sp>
    </p:spTree>
    <p:extLst>
      <p:ext uri="{BB962C8B-B14F-4D97-AF65-F5344CB8AC3E}">
        <p14:creationId xmlns:p14="http://schemas.microsoft.com/office/powerpoint/2010/main" val="198777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10:4   For Christ is the end of the law for righteousness to every one that believeth.</a:t>
            </a:r>
          </a:p>
        </p:txBody>
      </p:sp>
    </p:spTree>
    <p:extLst>
      <p:ext uri="{BB962C8B-B14F-4D97-AF65-F5344CB8AC3E}">
        <p14:creationId xmlns:p14="http://schemas.microsoft.com/office/powerpoint/2010/main" val="115638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28352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Salvation Is</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Not Of Works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6:28-29   Then said they unto him, What shall we do, that we might work the works of God?  29 Jesus answered and said unto them, This is the work of God, that ye believe on him whom he hath sent.</a:t>
            </a:r>
          </a:p>
        </p:txBody>
      </p:sp>
    </p:spTree>
    <p:extLst>
      <p:ext uri="{BB962C8B-B14F-4D97-AF65-F5344CB8AC3E}">
        <p14:creationId xmlns:p14="http://schemas.microsoft.com/office/powerpoint/2010/main" val="1320506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3:9   And be found in him, not having mine own righteousness, which is of the law, but that which is through the faith of Christ, the righteousness which is of God by faith:</a:t>
            </a:r>
          </a:p>
        </p:txBody>
      </p:sp>
    </p:spTree>
    <p:extLst>
      <p:ext uri="{BB962C8B-B14F-4D97-AF65-F5344CB8AC3E}">
        <p14:creationId xmlns:p14="http://schemas.microsoft.com/office/powerpoint/2010/main" val="1709117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13:24   He that </a:t>
            </a:r>
            <a:r>
              <a:rPr lang="en-US" sz="4800" b="1" dirty="0" err="1">
                <a:solidFill>
                  <a:prstClr val="white"/>
                </a:solidFill>
                <a:latin typeface="Georgia" panose="02040502050405020303" pitchFamily="18" charset="0"/>
              </a:rPr>
              <a:t>spareth</a:t>
            </a:r>
            <a:r>
              <a:rPr lang="en-US" sz="4800" b="1" dirty="0">
                <a:solidFill>
                  <a:prstClr val="white"/>
                </a:solidFill>
                <a:latin typeface="Georgia" panose="02040502050405020303" pitchFamily="18" charset="0"/>
              </a:rPr>
              <a:t> his rod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his son: but he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him </a:t>
            </a:r>
            <a:r>
              <a:rPr lang="en-US" sz="4800" b="1" dirty="0" err="1">
                <a:solidFill>
                  <a:prstClr val="white"/>
                </a:solidFill>
                <a:latin typeface="Georgia" panose="02040502050405020303" pitchFamily="18" charset="0"/>
              </a:rPr>
              <a:t>chasteneth</a:t>
            </a:r>
            <a:r>
              <a:rPr lang="en-US" sz="4800" b="1" dirty="0">
                <a:solidFill>
                  <a:prstClr val="white"/>
                </a:solidFill>
                <a:latin typeface="Georgia" panose="02040502050405020303" pitchFamily="18" charset="0"/>
              </a:rPr>
              <a:t> him betimes.</a:t>
            </a:r>
          </a:p>
        </p:txBody>
      </p:sp>
    </p:spTree>
    <p:extLst>
      <p:ext uri="{BB962C8B-B14F-4D97-AF65-F5344CB8AC3E}">
        <p14:creationId xmlns:p14="http://schemas.microsoft.com/office/powerpoint/2010/main" val="183950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4:10   For he that is entered into his rest, he also hath ceased from his own works, as God did from his.</a:t>
            </a:r>
          </a:p>
        </p:txBody>
      </p:sp>
    </p:spTree>
    <p:extLst>
      <p:ext uri="{BB962C8B-B14F-4D97-AF65-F5344CB8AC3E}">
        <p14:creationId xmlns:p14="http://schemas.microsoft.com/office/powerpoint/2010/main" val="1991994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3:2   This only would I learn of you, Received ye the Spirit by the works of the law, or by the hearing of faith?</a:t>
            </a:r>
          </a:p>
        </p:txBody>
      </p:sp>
    </p:spTree>
    <p:extLst>
      <p:ext uri="{BB962C8B-B14F-4D97-AF65-F5344CB8AC3E}">
        <p14:creationId xmlns:p14="http://schemas.microsoft.com/office/powerpoint/2010/main" val="1451679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3:3-5   Are ye so foolish? having begun in the Spirit, are ye now made perfect by the flesh?  4 Have ye suffered so many things in vain? if it be yet in vain.  5 He therefore that </a:t>
            </a:r>
            <a:r>
              <a:rPr lang="en-US" sz="4400" b="1" dirty="0" err="1">
                <a:solidFill>
                  <a:prstClr val="white"/>
                </a:solidFill>
                <a:latin typeface="Georgia" panose="02040502050405020303" pitchFamily="18" charset="0"/>
              </a:rPr>
              <a:t>ministereth</a:t>
            </a:r>
            <a:r>
              <a:rPr lang="en-US" sz="4400" b="1" dirty="0">
                <a:solidFill>
                  <a:prstClr val="white"/>
                </a:solidFill>
                <a:latin typeface="Georgia" panose="02040502050405020303" pitchFamily="18" charset="0"/>
              </a:rPr>
              <a:t> to you the Spirit, and </a:t>
            </a:r>
            <a:r>
              <a:rPr lang="en-US" sz="4400" b="1" dirty="0" err="1">
                <a:solidFill>
                  <a:prstClr val="white"/>
                </a:solidFill>
                <a:latin typeface="Georgia" panose="02040502050405020303" pitchFamily="18" charset="0"/>
              </a:rPr>
              <a:t>worketh</a:t>
            </a:r>
            <a:r>
              <a:rPr lang="en-US" sz="4400" b="1" dirty="0">
                <a:solidFill>
                  <a:prstClr val="white"/>
                </a:solidFill>
                <a:latin typeface="Georgia" panose="02040502050405020303" pitchFamily="18" charset="0"/>
              </a:rPr>
              <a:t> miracles among you, doeth he it by the works of the law, or by the hearing of faith?</a:t>
            </a:r>
          </a:p>
        </p:txBody>
      </p:sp>
    </p:spTree>
    <p:extLst>
      <p:ext uri="{BB962C8B-B14F-4D97-AF65-F5344CB8AC3E}">
        <p14:creationId xmlns:p14="http://schemas.microsoft.com/office/powerpoint/2010/main" val="355726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Galatians 3:6-11   Even as Abraham believed God, and it was accounted to him for righteousness.  7 Know ye therefore that they which are of faith, the same are the children of Abraham.  8 And the scripture, foreseeing that God would justify the heathen through faith, preached before the gospel unto Abraham, saying, In thee shall all nations be blessed.  9 So then they which be of faith are blessed with faithful Abraham.  10 For as many as are of the works of the law are under the curse: for it is written, Cursed is every one that </a:t>
            </a:r>
            <a:r>
              <a:rPr lang="en-US" sz="3000" b="1" dirty="0" err="1">
                <a:solidFill>
                  <a:prstClr val="white"/>
                </a:solidFill>
                <a:latin typeface="Georgia" panose="02040502050405020303" pitchFamily="18" charset="0"/>
              </a:rPr>
              <a:t>continueth</a:t>
            </a:r>
            <a:r>
              <a:rPr lang="en-US" sz="3000" b="1" dirty="0">
                <a:solidFill>
                  <a:prstClr val="white"/>
                </a:solidFill>
                <a:latin typeface="Georgia" panose="02040502050405020303" pitchFamily="18" charset="0"/>
              </a:rPr>
              <a:t> not in all things which are written in the book of the law to do them.  11 But that no man is justified by the law in the sight of God, it is evident: for, The just shall live by faith.</a:t>
            </a:r>
          </a:p>
        </p:txBody>
      </p:sp>
    </p:spTree>
    <p:extLst>
      <p:ext uri="{BB962C8B-B14F-4D97-AF65-F5344CB8AC3E}">
        <p14:creationId xmlns:p14="http://schemas.microsoft.com/office/powerpoint/2010/main" val="3135194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3:22   But the scripture hath concluded all under sin, that the promise by faith of Jesus Christ might be given to them that believe.</a:t>
            </a:r>
          </a:p>
        </p:txBody>
      </p:sp>
    </p:spTree>
    <p:extLst>
      <p:ext uri="{BB962C8B-B14F-4D97-AF65-F5344CB8AC3E}">
        <p14:creationId xmlns:p14="http://schemas.microsoft.com/office/powerpoint/2010/main" val="2010196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2:10   For whosoever shall keep the whole law, and yet offend in one point, he is guilty of all.</a:t>
            </a:r>
          </a:p>
        </p:txBody>
      </p:sp>
    </p:spTree>
    <p:extLst>
      <p:ext uri="{BB962C8B-B14F-4D97-AF65-F5344CB8AC3E}">
        <p14:creationId xmlns:p14="http://schemas.microsoft.com/office/powerpoint/2010/main" val="1408803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1:8   If we say that we have no sin, we deceive ourselves, and the truth is not in us.</a:t>
            </a:r>
          </a:p>
        </p:txBody>
      </p:sp>
    </p:spTree>
    <p:extLst>
      <p:ext uri="{BB962C8B-B14F-4D97-AF65-F5344CB8AC3E}">
        <p14:creationId xmlns:p14="http://schemas.microsoft.com/office/powerpoint/2010/main" val="255469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10:28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1671440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5:16   This I say then, Walk in the Spirit, and ye shall not fulfil the lust of the flesh.</a:t>
            </a:r>
          </a:p>
        </p:txBody>
      </p:sp>
    </p:spTree>
    <p:extLst>
      <p:ext uri="{BB962C8B-B14F-4D97-AF65-F5344CB8AC3E}">
        <p14:creationId xmlns:p14="http://schemas.microsoft.com/office/powerpoint/2010/main" val="3554512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5:20   For I say unto you, That except your righteousness shall exceed the righteousness of the scribes and Pharisees, ye shall in no case enter into the kingdom of heaven.</a:t>
            </a:r>
          </a:p>
        </p:txBody>
      </p:sp>
    </p:spTree>
    <p:extLst>
      <p:ext uri="{BB962C8B-B14F-4D97-AF65-F5344CB8AC3E}">
        <p14:creationId xmlns:p14="http://schemas.microsoft.com/office/powerpoint/2010/main" val="866509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23:28   Even so ye also outwardly appear righteous unto men, but within ye are full of hypocrisy and iniquity.</a:t>
            </a:r>
          </a:p>
        </p:txBody>
      </p:sp>
    </p:spTree>
    <p:extLst>
      <p:ext uri="{BB962C8B-B14F-4D97-AF65-F5344CB8AC3E}">
        <p14:creationId xmlns:p14="http://schemas.microsoft.com/office/powerpoint/2010/main" val="2228900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23:33   Ye serpents, ye generation of vipers, how can ye escape the damnation of hell?</a:t>
            </a:r>
          </a:p>
        </p:txBody>
      </p:sp>
    </p:spTree>
    <p:extLst>
      <p:ext uri="{BB962C8B-B14F-4D97-AF65-F5344CB8AC3E}">
        <p14:creationId xmlns:p14="http://schemas.microsoft.com/office/powerpoint/2010/main" val="222361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8:5-8   A sower went out to sow his seed: and as he sowed, some fell by the way side; and it was trodden down, and the fowls of the air devoured it.  6 And some fell upon a rock; and as soon as it was sprung up, it withered away, because it lacked moisture.  7 And some fell among thorns; and the thorns sprang up with it, and choked it.  8 And other fell on good ground, and sprang up, and bare fruit an hundredfold. And when he had said these things, he cried, He that hath ears to hear, let him hear.</a:t>
            </a:r>
          </a:p>
        </p:txBody>
      </p:sp>
    </p:spTree>
    <p:extLst>
      <p:ext uri="{BB962C8B-B14F-4D97-AF65-F5344CB8AC3E}">
        <p14:creationId xmlns:p14="http://schemas.microsoft.com/office/powerpoint/2010/main" val="1569306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8:11-12   Now the parable is this: The seed is the word of God.  12 Those by the way side are they that hear; then cometh the devil, and taketh away the word out of their hearts, lest they should believe and be saved.</a:t>
            </a:r>
          </a:p>
        </p:txBody>
      </p:sp>
    </p:spTree>
    <p:extLst>
      <p:ext uri="{BB962C8B-B14F-4D97-AF65-F5344CB8AC3E}">
        <p14:creationId xmlns:p14="http://schemas.microsoft.com/office/powerpoint/2010/main" val="3704121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8:13   They on the rock are they, which, when they hear, receive the word with joy; and these have no root, which for a while believe, and in time of temptation fall away.</a:t>
            </a:r>
          </a:p>
        </p:txBody>
      </p:sp>
    </p:spTree>
    <p:extLst>
      <p:ext uri="{BB962C8B-B14F-4D97-AF65-F5344CB8AC3E}">
        <p14:creationId xmlns:p14="http://schemas.microsoft.com/office/powerpoint/2010/main" val="257624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8:14   And that which fell among thorns are they, which, when they have heard, go forth, and are choked with cares and riches and pleasures of this life, and bring no fruit to perfection.</a:t>
            </a:r>
          </a:p>
        </p:txBody>
      </p:sp>
    </p:spTree>
    <p:extLst>
      <p:ext uri="{BB962C8B-B14F-4D97-AF65-F5344CB8AC3E}">
        <p14:creationId xmlns:p14="http://schemas.microsoft.com/office/powerpoint/2010/main" val="2055270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8:15   But that on the good ground are they, which in an honest and good heart, having heard the word, keep it, and bring forth fruit with patience.</a:t>
            </a:r>
          </a:p>
        </p:txBody>
      </p:sp>
    </p:spTree>
    <p:extLst>
      <p:ext uri="{BB962C8B-B14F-4D97-AF65-F5344CB8AC3E}">
        <p14:creationId xmlns:p14="http://schemas.microsoft.com/office/powerpoint/2010/main" val="1873564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3:26   For ye are all the children of God by faith in Christ Jesus.</a:t>
            </a:r>
          </a:p>
        </p:txBody>
      </p:sp>
    </p:spTree>
    <p:extLst>
      <p:ext uri="{BB962C8B-B14F-4D97-AF65-F5344CB8AC3E}">
        <p14:creationId xmlns:p14="http://schemas.microsoft.com/office/powerpoint/2010/main" val="349067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3:9   The Lord is not slack concerning his promise, as some men count slackness; but is longsuffering to us-ward, not willing that any should perish, but that all should come to repentance.</a:t>
            </a:r>
          </a:p>
        </p:txBody>
      </p:sp>
    </p:spTree>
    <p:extLst>
      <p:ext uri="{BB962C8B-B14F-4D97-AF65-F5344CB8AC3E}">
        <p14:creationId xmlns:p14="http://schemas.microsoft.com/office/powerpoint/2010/main" val="1139769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2:2-3   As newborn babes, desire the sincere milk of the word, that ye may grow thereby:  3 If so be ye have tasted that the Lord is gracious.</a:t>
            </a:r>
          </a:p>
        </p:txBody>
      </p:sp>
    </p:spTree>
    <p:extLst>
      <p:ext uri="{BB962C8B-B14F-4D97-AF65-F5344CB8AC3E}">
        <p14:creationId xmlns:p14="http://schemas.microsoft.com/office/powerpoint/2010/main" val="2935725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36:11-12   If they obey and serve him, they shall spend their days in prosperity, and their years in pleasures.  12 But if they obey not, they shall perish by the sword, and they shall die without knowledge.</a:t>
            </a:r>
          </a:p>
        </p:txBody>
      </p:sp>
    </p:spTree>
    <p:extLst>
      <p:ext uri="{BB962C8B-B14F-4D97-AF65-F5344CB8AC3E}">
        <p14:creationId xmlns:p14="http://schemas.microsoft.com/office/powerpoint/2010/main" val="1309899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2:17   Therefore I hated life; because the work that is wrought under the sun is grievous unto me: for all is vanity and vexation of spirit.</a:t>
            </a:r>
          </a:p>
        </p:txBody>
      </p:sp>
    </p:spTree>
    <p:extLst>
      <p:ext uri="{BB962C8B-B14F-4D97-AF65-F5344CB8AC3E}">
        <p14:creationId xmlns:p14="http://schemas.microsoft.com/office/powerpoint/2010/main" val="1642022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11:30   For my yoke is easy, and my burden is light.</a:t>
            </a:r>
          </a:p>
        </p:txBody>
      </p:sp>
    </p:spTree>
    <p:extLst>
      <p:ext uri="{BB962C8B-B14F-4D97-AF65-F5344CB8AC3E}">
        <p14:creationId xmlns:p14="http://schemas.microsoft.com/office/powerpoint/2010/main" val="1597084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11:3   But I fear, lest by any means, as the serpent beguiled Eve through his </a:t>
            </a:r>
            <a:r>
              <a:rPr lang="en-US" sz="4800" b="1" dirty="0" err="1">
                <a:solidFill>
                  <a:prstClr val="white"/>
                </a:solidFill>
                <a:latin typeface="Georgia" panose="02040502050405020303" pitchFamily="18" charset="0"/>
              </a:rPr>
              <a:t>subtilty</a:t>
            </a:r>
            <a:r>
              <a:rPr lang="en-US" sz="4800" b="1" dirty="0">
                <a:solidFill>
                  <a:prstClr val="white"/>
                </a:solidFill>
                <a:latin typeface="Georgia" panose="02040502050405020303" pitchFamily="18" charset="0"/>
              </a:rPr>
              <a:t>, so your minds should be corrupted from the simplicity that is in Christ.</a:t>
            </a:r>
          </a:p>
        </p:txBody>
      </p:sp>
    </p:spTree>
    <p:extLst>
      <p:ext uri="{BB962C8B-B14F-4D97-AF65-F5344CB8AC3E}">
        <p14:creationId xmlns:p14="http://schemas.microsoft.com/office/powerpoint/2010/main" val="939047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5:24   Verily, verily, I say unto you, He that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1215983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110054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16:30-32   And brought them out, and said, Sirs, what must I do to be saved?  31 And they said, Believe on the Lord Jesus Christ, and thou shalt be saved, and thy house.  32 And they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him the word of the Lord, and to all that were in his house.</a:t>
            </a:r>
          </a:p>
        </p:txBody>
      </p:sp>
    </p:spTree>
    <p:extLst>
      <p:ext uri="{BB962C8B-B14F-4D97-AF65-F5344CB8AC3E}">
        <p14:creationId xmlns:p14="http://schemas.microsoft.com/office/powerpoint/2010/main" val="302100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10:28-29   And I give unto them eternal life; and they shall never perish, neither shall any man pluck them out of my hand.  29 My Father, which gave them me, is greater than all; and no man is able to pluck them out of my Father's hand.</a:t>
            </a:r>
          </a:p>
        </p:txBody>
      </p:sp>
    </p:spTree>
    <p:extLst>
      <p:ext uri="{BB962C8B-B14F-4D97-AF65-F5344CB8AC3E}">
        <p14:creationId xmlns:p14="http://schemas.microsoft.com/office/powerpoint/2010/main" val="169434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1 John 5:10-13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418869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3:15   That whosoever believeth in him should not perish, but have eternal life.</a:t>
            </a:r>
          </a:p>
        </p:txBody>
      </p:sp>
    </p:spTree>
    <p:extLst>
      <p:ext uri="{BB962C8B-B14F-4D97-AF65-F5344CB8AC3E}">
        <p14:creationId xmlns:p14="http://schemas.microsoft.com/office/powerpoint/2010/main" val="3340806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4760</TotalTime>
  <Words>1989</Words>
  <Application>Microsoft Office PowerPoint</Application>
  <PresentationFormat>Widescreen</PresentationFormat>
  <Paragraphs>88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117</cp:revision>
  <dcterms:created xsi:type="dcterms:W3CDTF">2019-08-31T20:33:16Z</dcterms:created>
  <dcterms:modified xsi:type="dcterms:W3CDTF">2021-09-02T02:11:28Z</dcterms:modified>
</cp:coreProperties>
</file>