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6" r:id="rId19"/>
    <p:sldId id="518" r:id="rId20"/>
    <p:sldId id="519" r:id="rId21"/>
    <p:sldId id="52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 id="559" r:id="rId51"/>
    <p:sldId id="560" r:id="rId52"/>
    <p:sldId id="561" r:id="rId53"/>
    <p:sldId id="562" r:id="rId54"/>
    <p:sldId id="563" r:id="rId55"/>
    <p:sldId id="564" r:id="rId56"/>
    <p:sldId id="565" r:id="rId57"/>
    <p:sldId id="566" r:id="rId58"/>
    <p:sldId id="567" r:id="rId59"/>
    <p:sldId id="568" r:id="rId60"/>
    <p:sldId id="569" r:id="rId61"/>
    <p:sldId id="570" r:id="rId62"/>
    <p:sldId id="571" r:id="rId63"/>
    <p:sldId id="572" r:id="rId64"/>
    <p:sldId id="573" r:id="rId65"/>
    <p:sldId id="574" r:id="rId66"/>
    <p:sldId id="32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6:4   And there went out another horse that was red: and power was given to him that sat thereon to take peace from the earth, and that they should kill one another: and there was given unto him a great sword.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24:6-7   And ye shall hear of wars and </a:t>
            </a:r>
            <a:r>
              <a:rPr lang="en-US" sz="4400" b="1" dirty="0" err="1">
                <a:solidFill>
                  <a:prstClr val="white"/>
                </a:solidFill>
                <a:latin typeface="Georgia" panose="02040502050405020303" pitchFamily="18" charset="0"/>
              </a:rPr>
              <a:t>rumours</a:t>
            </a:r>
            <a:r>
              <a:rPr lang="en-US" sz="4400" b="1" dirty="0">
                <a:solidFill>
                  <a:prstClr val="white"/>
                </a:solidFill>
                <a:latin typeface="Georgia" panose="02040502050405020303" pitchFamily="18" charset="0"/>
              </a:rPr>
              <a:t> of wars: see that ye be not troubled: for all these things must come to pass, but the end is not yet.  7 For nation shall rise against nation, and kingdom against kingdom: and there shall be famines, and pestilences, and earthquakes, in divers places.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6:5   And when he had opened the third seal, I heard the third beast say, Come and see. And I beheld, and lo a black horse; and he that sat on him had a pair of balances in his hand.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6:6   And I heard a voice in the midst of the four beasts say, A measure of wheat for a penny, and three measures of barley for a penny; and see thou hurt not the oil and the wine.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20:1-2   For the kingdom of heaven is like unto a man that is an householder, which went out early in the morning to hire </a:t>
            </a:r>
            <a:r>
              <a:rPr lang="en-US" sz="4800" b="1" dirty="0" err="1">
                <a:solidFill>
                  <a:prstClr val="white"/>
                </a:solidFill>
                <a:latin typeface="Georgia" panose="02040502050405020303" pitchFamily="18" charset="0"/>
              </a:rPr>
              <a:t>labourers</a:t>
            </a:r>
            <a:r>
              <a:rPr lang="en-US" sz="4800" b="1" dirty="0">
                <a:solidFill>
                  <a:prstClr val="white"/>
                </a:solidFill>
                <a:latin typeface="Georgia" panose="02040502050405020303" pitchFamily="18" charset="0"/>
              </a:rPr>
              <a:t> into his vineyard.  2 And when he had agreed with the </a:t>
            </a:r>
            <a:r>
              <a:rPr lang="en-US" sz="4800" b="1" dirty="0" err="1">
                <a:solidFill>
                  <a:prstClr val="white"/>
                </a:solidFill>
                <a:latin typeface="Georgia" panose="02040502050405020303" pitchFamily="18" charset="0"/>
              </a:rPr>
              <a:t>labourers</a:t>
            </a:r>
            <a:r>
              <a:rPr lang="en-US" sz="4800" b="1" dirty="0">
                <a:solidFill>
                  <a:prstClr val="white"/>
                </a:solidFill>
                <a:latin typeface="Georgia" panose="02040502050405020303" pitchFamily="18" charset="0"/>
              </a:rPr>
              <a:t> for a penny a day, he sent them into his vineyard.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24:7   For nation shall rise against nation, and kingdom against kingdom: and there shall be famines, and pestilences, and earthquakes, in divers places.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6:7   And when he had opened the fourth seal, I heard the voice of the fourth beast say, Come and see.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6:8   And I looked, and behold a pale horse: and his name that sat on him was Death, and Hell followed with him. And power was given unto them over the fourth part of the earth, to kill with sword, and with hunger, and with death, and with the beasts of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6:9   And when he had opened the fifth seal, I saw under the altar the souls of them that were slain for the word of God, and for the testimony which they held: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5638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24:8   All these are the beginning of sorrows.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409617"/>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6</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24:9-10   Then shall they deliver you up to be afflicted, and shall kill you: and ye shall be hated of all nations for my name's sake.  10 And then shall many be offended, and shall betray one another, and shall hate one another.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6:10   And they cried with a loud voice, saying, How long, O Lord, holy and true, dost thou not judge and avenge our blood on them that dwell 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6:11   And white robes were given unto every one of them; and it was said unto them, that they should rest yet for a little season, until their </a:t>
            </a:r>
            <a:r>
              <a:rPr lang="en-US" sz="4800" b="1" dirty="0" err="1">
                <a:solidFill>
                  <a:prstClr val="white"/>
                </a:solidFill>
                <a:latin typeface="Georgia" panose="02040502050405020303" pitchFamily="18" charset="0"/>
              </a:rPr>
              <a:t>fellowservants</a:t>
            </a:r>
            <a:r>
              <a:rPr lang="en-US" sz="4800" b="1" dirty="0">
                <a:solidFill>
                  <a:prstClr val="white"/>
                </a:solidFill>
                <a:latin typeface="Georgia" panose="02040502050405020303" pitchFamily="18" charset="0"/>
              </a:rPr>
              <a:t> also and their brethren, that should be killed as they were, should be fulfilled.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a:t>
            </a:r>
            <a:r>
              <a:rPr lang="en-US" sz="4000" b="1" dirty="0" err="1">
                <a:solidFill>
                  <a:prstClr val="white"/>
                </a:solidFill>
                <a:latin typeface="Georgia" panose="02040502050405020303" pitchFamily="18" charset="0"/>
              </a:rPr>
              <a:t>casteth</a:t>
            </a:r>
            <a:r>
              <a:rPr lang="en-US" sz="4000" b="1" dirty="0">
                <a:solidFill>
                  <a:prstClr val="white"/>
                </a:solidFill>
                <a:latin typeface="Georgia" panose="02040502050405020303" pitchFamily="18" charset="0"/>
              </a:rPr>
              <a:t> her untimely figs, when she is shaken of a mighty wind.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Joel 2:10-11   The earth shall quake before them; the heavens shall tremble: the sun and the moon shall be dark, and the stars shall withdraw their shining:  11 And the LORD shall utter his voice before his army: for his camp is very great: for he is strong that </a:t>
            </a:r>
            <a:r>
              <a:rPr lang="en-US" sz="4000" b="1" dirty="0" err="1">
                <a:solidFill>
                  <a:prstClr val="white"/>
                </a:solidFill>
                <a:latin typeface="Georgia" panose="02040502050405020303" pitchFamily="18" charset="0"/>
              </a:rPr>
              <a:t>executeth</a:t>
            </a:r>
            <a:r>
              <a:rPr lang="en-US" sz="4000" b="1" dirty="0">
                <a:solidFill>
                  <a:prstClr val="white"/>
                </a:solidFill>
                <a:latin typeface="Georgia" panose="02040502050405020303" pitchFamily="18" charset="0"/>
              </a:rPr>
              <a:t> his word: for the day of the LORD is great and very terrible; and who can abide 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Joel 2:31   The sun shall be turned into darkness, and the moon into blood, before the great and the terrible day of the LORD come.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5467"/>
            <a:ext cx="11504813" cy="6463308"/>
          </a:xfrm>
          <a:prstGeom prst="rect">
            <a:avLst/>
          </a:prstGeom>
        </p:spPr>
        <p:txBody>
          <a:bodyPr wrap="square">
            <a:spAutoFit/>
          </a:bodyPr>
          <a:lstStyle/>
          <a:p>
            <a:pPr algn="just"/>
            <a:r>
              <a:rPr lang="en-US" b="1" dirty="0">
                <a:solidFill>
                  <a:prstClr val="white"/>
                </a:solidFill>
                <a:latin typeface="Georgia" panose="02040502050405020303" pitchFamily="18" charset="0"/>
              </a:rPr>
              <a:t>Matthew 24:4-24   And Jesus answered and said unto them, Take heed that no man deceive you.  5 For many shall come in my name, saying, I am Christ; and shall deceive many.  6 And ye shall hear of wars and </a:t>
            </a:r>
            <a:r>
              <a:rPr lang="en-US" b="1" dirty="0" err="1">
                <a:solidFill>
                  <a:prstClr val="white"/>
                </a:solidFill>
                <a:latin typeface="Georgia" panose="02040502050405020303" pitchFamily="18" charset="0"/>
              </a:rPr>
              <a:t>rumours</a:t>
            </a:r>
            <a:r>
              <a:rPr lang="en-US" b="1" dirty="0">
                <a:solidFill>
                  <a:prstClr val="white"/>
                </a:solidFill>
                <a:latin typeface="Georgia" panose="02040502050405020303" pitchFamily="18" charset="0"/>
              </a:rPr>
              <a:t> of wars: see that ye be not troubled: for all these things must come to pass, but the end is not yet.  7 For nation shall rise against nation, and kingdom against kingdom: and there shall be famines, and pestilences, and earthquakes, in divers places.  8 All these are the beginning of sorrows.  9 Then shall they deliver you up to be afflicted, and shall kill you: and ye shall be hated of all nations for my name's sake.  10 And then shall many be offended, and shall betray one another, and shall hate one another.  11 And many false prophets shall rise, and shall deceive many.  12 And because iniquity shall abound, the love of many shall wax cold.  13 But he that shall endure unto the end, the same shall be saved.  14 And this gospel of the kingdom shall be preached in all the world for a witness unto all nations; and then shall the end come.  15 When ye therefore shall see the abomination of desolation, spoken of by Daniel the prophet, stand in the holy place, (whoso </a:t>
            </a:r>
            <a:r>
              <a:rPr lang="en-US" b="1" dirty="0" err="1">
                <a:solidFill>
                  <a:prstClr val="white"/>
                </a:solidFill>
                <a:latin typeface="Georgia" panose="02040502050405020303" pitchFamily="18" charset="0"/>
              </a:rPr>
              <a:t>readeth</a:t>
            </a:r>
            <a:r>
              <a:rPr lang="en-US" b="1" dirty="0">
                <a:solidFill>
                  <a:prstClr val="white"/>
                </a:solidFill>
                <a:latin typeface="Georgia" panose="02040502050405020303" pitchFamily="18" charset="0"/>
              </a:rPr>
              <a:t>, let him understand:)  16 Then let them which be in Judaea flee into the mountains:  17 Let him which is on the housetop not come down to take any thing out of his house:  18 Neither let him which is in the field return back to take his clothes.  19 And woe unto them that are with child, and to them that give suck in those days!  20 But pray ye that your flight be not in the winter, neither on the </a:t>
            </a:r>
            <a:r>
              <a:rPr lang="en-US" b="1" dirty="0" err="1">
                <a:solidFill>
                  <a:prstClr val="white"/>
                </a:solidFill>
                <a:latin typeface="Georgia" panose="02040502050405020303" pitchFamily="18" charset="0"/>
              </a:rPr>
              <a:t>sabbath</a:t>
            </a:r>
            <a:r>
              <a:rPr lang="en-US" b="1" dirty="0">
                <a:solidFill>
                  <a:prstClr val="white"/>
                </a:solidFill>
                <a:latin typeface="Georgia" panose="02040502050405020303" pitchFamily="18" charset="0"/>
              </a:rPr>
              <a:t> day:  21 For then shall be great tribulation, such as was not since the beginning of the world to this time, no, nor ever shall be.  22 And except those days should be shortened, there should no flesh be saved: but for the elect's sake those days shall be shortened.  23 Then if any man shall say unto you, Lo, here is Christ, or there; believe it not.  24 For there shall arise false Christs, and false prophets, and shall shew great signs and wonders; insomuch that, if it were possible, they shall deceive the very elect.</a:t>
            </a:r>
            <a:endParaRPr lang="en-US"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10196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24:13   But he that shall endure unto the end, the same shall be saved.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08803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2:19-21   And I will shew wonders in heaven above, and signs in the earth beneath; blood, and fire, and </a:t>
            </a:r>
            <a:r>
              <a:rPr lang="en-US" sz="3600" b="1" dirty="0" err="1">
                <a:solidFill>
                  <a:prstClr val="white"/>
                </a:solidFill>
                <a:latin typeface="Georgia" panose="02040502050405020303" pitchFamily="18" charset="0"/>
              </a:rPr>
              <a:t>vapour</a:t>
            </a:r>
            <a:r>
              <a:rPr lang="en-US" sz="3600" b="1" dirty="0">
                <a:solidFill>
                  <a:prstClr val="white"/>
                </a:solidFill>
                <a:latin typeface="Georgia" panose="02040502050405020303" pitchFamily="18" charset="0"/>
              </a:rPr>
              <a:t> of smoke:  20 The sun shall be turned into darkness, and the moon into blood, before that great and notable day of the Lord come:  21 And it shall come to pass, that whosoever shall call on the name of the Lord shall be saved.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54693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451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   AND I saw when the Lamb opened one of the seals, and I heard, as it were the noise of thunder, one of the four beasts saying, Come and see.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Joel 2:31-32   The sun shall be turned into darkness, and the moon into blood, before the great and the terrible day of the LORD come.  32 And it shall come to pass, that whosoever shall call on the name of the LORD shall be delivered: for in mount Zion and in Jerusalem shall be deliverance, as the LORD hath said, and in the remnant whom the LORD shall call.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6509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24:25-28   Behold, I have told you before.  26 Wherefore if they shall say unto you, Behold, he is in the desert; go not forth: behold, he is in the secret chambers; believe it not.  27 For as the lightning cometh out of the east, and </a:t>
            </a:r>
            <a:r>
              <a:rPr lang="en-US" sz="4000" b="1" dirty="0" err="1">
                <a:solidFill>
                  <a:prstClr val="white"/>
                </a:solidFill>
                <a:latin typeface="Georgia" panose="02040502050405020303" pitchFamily="18" charset="0"/>
              </a:rPr>
              <a:t>shineth</a:t>
            </a:r>
            <a:r>
              <a:rPr lang="en-US" sz="4000" b="1" dirty="0">
                <a:solidFill>
                  <a:prstClr val="white"/>
                </a:solidFill>
                <a:latin typeface="Georgia" panose="02040502050405020303" pitchFamily="18" charset="0"/>
              </a:rPr>
              <a:t> even unto the west; so shall also the coming of the Son of man be.  28 For </a:t>
            </a:r>
            <a:r>
              <a:rPr lang="en-US" sz="4000" b="1" dirty="0" err="1">
                <a:solidFill>
                  <a:prstClr val="white"/>
                </a:solidFill>
                <a:latin typeface="Georgia" panose="02040502050405020303" pitchFamily="18" charset="0"/>
              </a:rPr>
              <a:t>wheresoever</a:t>
            </a:r>
            <a:r>
              <a:rPr lang="en-US" sz="4000" b="1" dirty="0">
                <a:solidFill>
                  <a:prstClr val="white"/>
                </a:solidFill>
                <a:latin typeface="Georgia" panose="02040502050405020303" pitchFamily="18" charset="0"/>
              </a:rPr>
              <a:t> the </a:t>
            </a:r>
            <a:r>
              <a:rPr lang="en-US" sz="4000" b="1" dirty="0" err="1">
                <a:solidFill>
                  <a:prstClr val="white"/>
                </a:solidFill>
                <a:latin typeface="Georgia" panose="02040502050405020303" pitchFamily="18" charset="0"/>
              </a:rPr>
              <a:t>carcase</a:t>
            </a:r>
            <a:r>
              <a:rPr lang="en-US" sz="4000" b="1" dirty="0">
                <a:solidFill>
                  <a:prstClr val="white"/>
                </a:solidFill>
                <a:latin typeface="Georgia" panose="02040502050405020303" pitchFamily="18" charset="0"/>
              </a:rPr>
              <a:t> is, there will the eagles be gathered together.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8900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1:7   Behold, he cometh with clouds; and every eye shall see him, and they also which pierced him: and all </a:t>
            </a:r>
            <a:r>
              <a:rPr lang="en-US" sz="4800" b="1" dirty="0" err="1">
                <a:solidFill>
                  <a:prstClr val="white"/>
                </a:solidFill>
                <a:latin typeface="Georgia" panose="02040502050405020303" pitchFamily="18" charset="0"/>
              </a:rPr>
              <a:t>kindreds</a:t>
            </a:r>
            <a:r>
              <a:rPr lang="en-US" sz="4800" b="1" dirty="0">
                <a:solidFill>
                  <a:prstClr val="white"/>
                </a:solidFill>
                <a:latin typeface="Georgia" panose="02040502050405020303" pitchFamily="18" charset="0"/>
              </a:rPr>
              <a:t> of the earth shall wail because of him. Even so, Amen.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24:28   For </a:t>
            </a:r>
            <a:r>
              <a:rPr lang="en-US" sz="4800" b="1" dirty="0" err="1">
                <a:solidFill>
                  <a:prstClr val="white"/>
                </a:solidFill>
                <a:latin typeface="Georgia" panose="02040502050405020303" pitchFamily="18" charset="0"/>
              </a:rPr>
              <a:t>wheresoever</a:t>
            </a:r>
            <a:r>
              <a:rPr lang="en-US" sz="4800" b="1" dirty="0">
                <a:solidFill>
                  <a:prstClr val="white"/>
                </a:solidFill>
                <a:latin typeface="Georgia" panose="02040502050405020303" pitchFamily="18" charset="0"/>
              </a:rPr>
              <a:t> the </a:t>
            </a:r>
            <a:r>
              <a:rPr lang="en-US" sz="4800" b="1" dirty="0" err="1">
                <a:solidFill>
                  <a:prstClr val="white"/>
                </a:solidFill>
                <a:latin typeface="Georgia" panose="02040502050405020303" pitchFamily="18" charset="0"/>
              </a:rPr>
              <a:t>carcase</a:t>
            </a:r>
            <a:r>
              <a:rPr lang="en-US" sz="4800" b="1" dirty="0">
                <a:solidFill>
                  <a:prstClr val="white"/>
                </a:solidFill>
                <a:latin typeface="Georgia" panose="02040502050405020303" pitchFamily="18" charset="0"/>
              </a:rPr>
              <a:t> is, there will the eagles be gathered together.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17:34-37   I tell you, in that night there shall be two men in one bed; the one shall be taken, and the other shall be left.  35 Two women shall be grinding together; the one shall be taken, and the other left.  36 Two men shall be in the field; the one shall be taken, and the other left.  37 And they answered and said unto him, Where, Lord? And he said unto them, </a:t>
            </a:r>
            <a:r>
              <a:rPr lang="en-US" sz="3600" b="1" dirty="0" err="1">
                <a:solidFill>
                  <a:prstClr val="white"/>
                </a:solidFill>
                <a:latin typeface="Georgia" panose="02040502050405020303" pitchFamily="18" charset="0"/>
              </a:rPr>
              <a:t>Wheresoever</a:t>
            </a:r>
            <a:r>
              <a:rPr lang="en-US" sz="3600" b="1" dirty="0">
                <a:solidFill>
                  <a:prstClr val="white"/>
                </a:solidFill>
                <a:latin typeface="Georgia" panose="02040502050405020303" pitchFamily="18" charset="0"/>
              </a:rPr>
              <a:t> the body is, thither will the eagles be gathered together.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04121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11:13-14   And these are they which ye shall have in abomination among the fowls; they shall not be eaten, they are an abomination: the eagle, and the </a:t>
            </a:r>
            <a:r>
              <a:rPr lang="en-US" sz="4000" b="1" dirty="0" err="1">
                <a:solidFill>
                  <a:prstClr val="white"/>
                </a:solidFill>
                <a:latin typeface="Georgia" panose="02040502050405020303" pitchFamily="18" charset="0"/>
              </a:rPr>
              <a:t>ossifrage</a:t>
            </a:r>
            <a:r>
              <a:rPr lang="en-US" sz="4000" b="1" dirty="0">
                <a:solidFill>
                  <a:prstClr val="white"/>
                </a:solidFill>
                <a:latin typeface="Georgia" panose="02040502050405020303" pitchFamily="18" charset="0"/>
              </a:rPr>
              <a:t>, and the </a:t>
            </a:r>
            <a:r>
              <a:rPr lang="en-US" sz="4000" b="1" dirty="0" err="1">
                <a:solidFill>
                  <a:prstClr val="white"/>
                </a:solidFill>
                <a:latin typeface="Georgia" panose="02040502050405020303" pitchFamily="18" charset="0"/>
              </a:rPr>
              <a:t>ospray</a:t>
            </a:r>
            <a:r>
              <a:rPr lang="en-US" sz="4000" b="1" dirty="0">
                <a:solidFill>
                  <a:prstClr val="white"/>
                </a:solidFill>
                <a:latin typeface="Georgia" panose="02040502050405020303" pitchFamily="18" charset="0"/>
              </a:rPr>
              <a:t>,  14 And the vulture, and the kite after his kind;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7624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19:4   Ye have seen what I did unto the Egyptians, and how I bare you on eagles' wings, and brought you unto myself.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5270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Matthew 24:29-31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John 6:53-57   Then Jesus said unto them, Verily, verily, I say unto you, Except ye eat the flesh of the Son of man, and drink his blood, ye have no life in you.  54 Whoso </a:t>
            </a:r>
            <a:r>
              <a:rPr lang="en-US" sz="3500" b="1" dirty="0" err="1">
                <a:solidFill>
                  <a:prstClr val="white"/>
                </a:solidFill>
                <a:latin typeface="Georgia" panose="02040502050405020303" pitchFamily="18" charset="0"/>
              </a:rPr>
              <a:t>eateth</a:t>
            </a:r>
            <a:r>
              <a:rPr lang="en-US" sz="3500" b="1" dirty="0">
                <a:solidFill>
                  <a:prstClr val="white"/>
                </a:solidFill>
                <a:latin typeface="Georgia" panose="02040502050405020303" pitchFamily="18" charset="0"/>
              </a:rPr>
              <a:t> my flesh, and </a:t>
            </a:r>
            <a:r>
              <a:rPr lang="en-US" sz="3500" b="1" dirty="0" err="1">
                <a:solidFill>
                  <a:prstClr val="white"/>
                </a:solidFill>
                <a:latin typeface="Georgia" panose="02040502050405020303" pitchFamily="18" charset="0"/>
              </a:rPr>
              <a:t>drinketh</a:t>
            </a:r>
            <a:r>
              <a:rPr lang="en-US" sz="3500" b="1" dirty="0">
                <a:solidFill>
                  <a:prstClr val="white"/>
                </a:solidFill>
                <a:latin typeface="Georgia" panose="02040502050405020303" pitchFamily="18" charset="0"/>
              </a:rPr>
              <a:t> my blood, hath eternal life; and I will raise him up at the last day.  55 For my flesh is meat indeed, and my blood is drink indeed.  56 He that </a:t>
            </a:r>
            <a:r>
              <a:rPr lang="en-US" sz="3500" b="1" dirty="0" err="1">
                <a:solidFill>
                  <a:prstClr val="white"/>
                </a:solidFill>
                <a:latin typeface="Georgia" panose="02040502050405020303" pitchFamily="18" charset="0"/>
              </a:rPr>
              <a:t>eateth</a:t>
            </a:r>
            <a:r>
              <a:rPr lang="en-US" sz="3500" b="1" dirty="0">
                <a:solidFill>
                  <a:prstClr val="white"/>
                </a:solidFill>
                <a:latin typeface="Georgia" panose="02040502050405020303" pitchFamily="18" charset="0"/>
              </a:rPr>
              <a:t> my flesh, and </a:t>
            </a:r>
            <a:r>
              <a:rPr lang="en-US" sz="3500" b="1" dirty="0" err="1">
                <a:solidFill>
                  <a:prstClr val="white"/>
                </a:solidFill>
                <a:latin typeface="Georgia" panose="02040502050405020303" pitchFamily="18" charset="0"/>
              </a:rPr>
              <a:t>drinketh</a:t>
            </a:r>
            <a:r>
              <a:rPr lang="en-US" sz="3500" b="1" dirty="0">
                <a:solidFill>
                  <a:prstClr val="white"/>
                </a:solidFill>
                <a:latin typeface="Georgia" panose="02040502050405020303" pitchFamily="18" charset="0"/>
              </a:rPr>
              <a:t> my blood, </a:t>
            </a:r>
            <a:r>
              <a:rPr lang="en-US" sz="3500" b="1" dirty="0" err="1">
                <a:solidFill>
                  <a:prstClr val="white"/>
                </a:solidFill>
                <a:latin typeface="Georgia" panose="02040502050405020303" pitchFamily="18" charset="0"/>
              </a:rPr>
              <a:t>dwelleth</a:t>
            </a:r>
            <a:r>
              <a:rPr lang="en-US" sz="3500" b="1" dirty="0">
                <a:solidFill>
                  <a:prstClr val="white"/>
                </a:solidFill>
                <a:latin typeface="Georgia" panose="02040502050405020303" pitchFamily="18" charset="0"/>
              </a:rPr>
              <a:t> in me, and I in him.  57 As the living Father hath sent me, and I live by the Father: so he that </a:t>
            </a:r>
            <a:r>
              <a:rPr lang="en-US" sz="3500" b="1" dirty="0" err="1">
                <a:solidFill>
                  <a:prstClr val="white"/>
                </a:solidFill>
                <a:latin typeface="Georgia" panose="02040502050405020303" pitchFamily="18" charset="0"/>
              </a:rPr>
              <a:t>eateth</a:t>
            </a:r>
            <a:r>
              <a:rPr lang="en-US" sz="3500" b="1" dirty="0">
                <a:solidFill>
                  <a:prstClr val="white"/>
                </a:solidFill>
                <a:latin typeface="Georgia" panose="02040502050405020303" pitchFamily="18" charset="0"/>
              </a:rPr>
              <a:t> me, even he shall live by me.</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7:17   For the Lamb which is in the midst of the throne shall feed them, and shall lead them unto living fountains of waters: and God shall wipe away all tears from their eyes.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6:2   And I saw, and behold a white horse: and he that sat on him had a bow; and a crown was given unto him: and he went forth conquering, and to conquer.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24:40-41   Then shall two be in the field; the one shall be taken, and the other left.  41 Two women shall be grinding at the mill; the one shall be taken, and the other left.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24:42   Watch therefore: for ye know not what hour your Lord doth come.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42022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3:16   All scripture is given by inspiration of God, and is profitable for doctrine, for reproof, for correction, for instruction in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97084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6:4   And there went out another horse that was red: and power was given to him that sat thereon to take peace from the earth, and that they should kill one another: and there was given unto him a great sword.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24:16   Then let them which be in Judaea flee into the mountains: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24:20   But pray ye that your flight be not in the winter, neither on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13:18   And pray ye that your flight be not in the winter.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3:2-4   And they watched him, whether he would heal him on the </a:t>
            </a:r>
            <a:r>
              <a:rPr lang="en-US" sz="4000" b="1" dirty="0" err="1">
                <a:solidFill>
                  <a:prstClr val="white"/>
                </a:solidFill>
                <a:latin typeface="Georgia" panose="02040502050405020303" pitchFamily="18" charset="0"/>
              </a:rPr>
              <a:t>sabbath</a:t>
            </a:r>
            <a:r>
              <a:rPr lang="en-US" sz="4000" b="1" dirty="0">
                <a:solidFill>
                  <a:prstClr val="white"/>
                </a:solidFill>
                <a:latin typeface="Georgia" panose="02040502050405020303" pitchFamily="18" charset="0"/>
              </a:rPr>
              <a:t> day; that they might accuse him.  3 And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 man which had the withered hand, Stand forth.  4 And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them, Is it lawful to do good on the </a:t>
            </a:r>
            <a:r>
              <a:rPr lang="en-US" sz="4000" b="1" dirty="0" err="1">
                <a:solidFill>
                  <a:prstClr val="white"/>
                </a:solidFill>
                <a:latin typeface="Georgia" panose="02040502050405020303" pitchFamily="18" charset="0"/>
              </a:rPr>
              <a:t>sabbath</a:t>
            </a:r>
            <a:r>
              <a:rPr lang="en-US" sz="4000" b="1" dirty="0">
                <a:solidFill>
                  <a:prstClr val="white"/>
                </a:solidFill>
                <a:latin typeface="Georgia" panose="02040502050405020303" pitchFamily="18" charset="0"/>
              </a:rPr>
              <a:t> days, or to do evil? to save life, or to kill? But they held their peace.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849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Matthew 24:29-31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575290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a:t>
            </a:r>
            <a:r>
              <a:rPr lang="en-US" sz="4400" b="1" dirty="0" err="1">
                <a:solidFill>
                  <a:prstClr val="white"/>
                </a:solidFill>
                <a:latin typeface="Georgia" panose="02040502050405020303" pitchFamily="18" charset="0"/>
              </a:rPr>
              <a:t>casteth</a:t>
            </a:r>
            <a:r>
              <a:rPr lang="en-US" sz="4400" b="1" dirty="0">
                <a:solidFill>
                  <a:prstClr val="white"/>
                </a:solidFill>
                <a:latin typeface="Georgia" panose="02040502050405020303" pitchFamily="18" charset="0"/>
              </a:rPr>
              <a:t> her untimely figs, when she is shaken of a mighty wind.</a:t>
            </a:r>
          </a:p>
        </p:txBody>
      </p:sp>
    </p:spTree>
    <p:extLst>
      <p:ext uri="{BB962C8B-B14F-4D97-AF65-F5344CB8AC3E}">
        <p14:creationId xmlns:p14="http://schemas.microsoft.com/office/powerpoint/2010/main" val="29385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24:3-5   And as he sat upon the mount of Olives, the disciples came unto him privately, saying, Tell us, when shall these things be? and what shall be the sign of thy coming, and of the end of the world?  4 And Jesus answered and said unto them, Take heed that no man deceive you.  5 For many shall come in my name, saying, I am Christ; and shall deceive many.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Revelation 6:14-17   And the heaven departed as a scroll when it is rolled together; and every mountain and island were moved out of their places. 15 And the kings of the earth, and the great men, and the rich men, and the chief captains, and the mighty men, and every bondman, and every free man, hid themselves in the dens and in the rocks of the mountains; 16 And said to the mountains and rocks, Fall on us, and hide us from the face of him that </a:t>
            </a:r>
            <a:r>
              <a:rPr lang="en-US" sz="3200" b="1" dirty="0" err="1">
                <a:solidFill>
                  <a:prstClr val="white"/>
                </a:solidFill>
                <a:latin typeface="Georgia" panose="02040502050405020303" pitchFamily="18" charset="0"/>
              </a:rPr>
              <a:t>sitteth</a:t>
            </a:r>
            <a:r>
              <a:rPr lang="en-US" sz="3200" b="1" dirty="0">
                <a:solidFill>
                  <a:prstClr val="white"/>
                </a:solidFill>
                <a:latin typeface="Georgia" panose="02040502050405020303" pitchFamily="18" charset="0"/>
              </a:rPr>
              <a:t> on the throne, and from the wrath of the Lamb: 17 For the great day of his wrath is come; and who shall be able to stand?</a:t>
            </a:r>
          </a:p>
        </p:txBody>
      </p:sp>
    </p:spTree>
    <p:extLst>
      <p:ext uri="{BB962C8B-B14F-4D97-AF65-F5344CB8AC3E}">
        <p14:creationId xmlns:p14="http://schemas.microsoft.com/office/powerpoint/2010/main" val="32542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Joel 2:31   The sun shall be turned into darkness, and the moon into blood, before the great and the terrible day of the LORD come.</a:t>
            </a:r>
          </a:p>
        </p:txBody>
      </p:sp>
    </p:spTree>
    <p:extLst>
      <p:ext uri="{BB962C8B-B14F-4D97-AF65-F5344CB8AC3E}">
        <p14:creationId xmlns:p14="http://schemas.microsoft.com/office/powerpoint/2010/main" val="2460539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13:6-8   Howl ye; for the day of the LORD is at hand; it shall come as a destruction from the Almighty.  7 Therefore shall all hands be faint, and every man's heart shall melt:  8 And they shall be afraid: pangs and sorrows shall take hold of them; they shall be in pain as a woman that </a:t>
            </a:r>
            <a:r>
              <a:rPr lang="en-US" sz="4000" b="1" dirty="0" err="1">
                <a:solidFill>
                  <a:prstClr val="white"/>
                </a:solidFill>
                <a:latin typeface="Georgia" panose="02040502050405020303" pitchFamily="18" charset="0"/>
              </a:rPr>
              <a:t>travaileth</a:t>
            </a:r>
            <a:r>
              <a:rPr lang="en-US" sz="4000" b="1" dirty="0">
                <a:solidFill>
                  <a:prstClr val="white"/>
                </a:solidFill>
                <a:latin typeface="Georgia" panose="02040502050405020303" pitchFamily="18" charset="0"/>
              </a:rPr>
              <a:t>: they shall be amazed one at another; their faces shall be as flames.</a:t>
            </a:r>
          </a:p>
        </p:txBody>
      </p:sp>
    </p:spTree>
    <p:extLst>
      <p:ext uri="{BB962C8B-B14F-4D97-AF65-F5344CB8AC3E}">
        <p14:creationId xmlns:p14="http://schemas.microsoft.com/office/powerpoint/2010/main" val="1445889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5:3   For when they shall say, Peace and safety; then sudden destruction cometh upon them, as travail upon a woman with child; and they shall not escape.</a:t>
            </a:r>
          </a:p>
        </p:txBody>
      </p:sp>
    </p:spTree>
    <p:extLst>
      <p:ext uri="{BB962C8B-B14F-4D97-AF65-F5344CB8AC3E}">
        <p14:creationId xmlns:p14="http://schemas.microsoft.com/office/powerpoint/2010/main" val="2750898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13:9-11   Behold, the day of the LORD cometh, cruel both with wrath and fierce anger, to lay the land desolate: and he shall destroy the sinners thereof out of it.  10 For the stars of heaven and the constellations thereof shall not give their light: the sun shall be darkened in his going forth, and the moon shall not cause her light to shine.  11 And I will punish the world for their evil, and the wicked for their iniquity; and I will cause the </a:t>
            </a:r>
            <a:r>
              <a:rPr lang="en-US" sz="3600" b="1" dirty="0" err="1">
                <a:solidFill>
                  <a:prstClr val="white"/>
                </a:solidFill>
                <a:latin typeface="Georgia" panose="02040502050405020303" pitchFamily="18" charset="0"/>
              </a:rPr>
              <a:t>arrogancy</a:t>
            </a:r>
            <a:r>
              <a:rPr lang="en-US" sz="3600" b="1" dirty="0">
                <a:solidFill>
                  <a:prstClr val="white"/>
                </a:solidFill>
                <a:latin typeface="Georgia" panose="02040502050405020303" pitchFamily="18" charset="0"/>
              </a:rPr>
              <a:t> of the proud to cease, and will lay low the haughtiness of the terrible.</a:t>
            </a:r>
          </a:p>
        </p:txBody>
      </p:sp>
    </p:spTree>
    <p:extLst>
      <p:ext uri="{BB962C8B-B14F-4D97-AF65-F5344CB8AC3E}">
        <p14:creationId xmlns:p14="http://schemas.microsoft.com/office/powerpoint/2010/main" val="25696948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13:12-13   I will make a man more precious than fine gold; even a man than the golden wedge of Ophir.  13 Therefore I will shake the heavens, and the earth shall remove out of her place, in the wrath of the LORD of hosts, and in the day of his fierce anger.</a:t>
            </a:r>
          </a:p>
        </p:txBody>
      </p:sp>
    </p:spTree>
    <p:extLst>
      <p:ext uri="{BB962C8B-B14F-4D97-AF65-F5344CB8AC3E}">
        <p14:creationId xmlns:p14="http://schemas.microsoft.com/office/powerpoint/2010/main" val="23705482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1:4   One generation </a:t>
            </a:r>
            <a:r>
              <a:rPr lang="en-US" sz="4800" b="1" dirty="0" err="1">
                <a:solidFill>
                  <a:prstClr val="white"/>
                </a:solidFill>
                <a:latin typeface="Georgia" panose="02040502050405020303" pitchFamily="18" charset="0"/>
              </a:rPr>
              <a:t>passeth</a:t>
            </a:r>
            <a:r>
              <a:rPr lang="en-US" sz="4800" b="1" dirty="0">
                <a:solidFill>
                  <a:prstClr val="white"/>
                </a:solidFill>
                <a:latin typeface="Georgia" panose="02040502050405020303" pitchFamily="18" charset="0"/>
              </a:rPr>
              <a:t> away, and another generation cometh: but the earth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for ever.</a:t>
            </a:r>
          </a:p>
        </p:txBody>
      </p:sp>
    </p:spTree>
    <p:extLst>
      <p:ext uri="{BB962C8B-B14F-4D97-AF65-F5344CB8AC3E}">
        <p14:creationId xmlns:p14="http://schemas.microsoft.com/office/powerpoint/2010/main" val="2139035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104:5   Who laid the foundations of the earth, that it should not be removed for ever.</a:t>
            </a:r>
          </a:p>
        </p:txBody>
      </p:sp>
    </p:spTree>
    <p:extLst>
      <p:ext uri="{BB962C8B-B14F-4D97-AF65-F5344CB8AC3E}">
        <p14:creationId xmlns:p14="http://schemas.microsoft.com/office/powerpoint/2010/main" val="13816538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Joel 2:9-11   They shall run to and fro in the city; they shall run upon the wall, they shall climb up upon the houses; they shall enter in at the windows like a thief.  10 The earth shall quake before them; the heavens shall tremble: the sun and the moon shall be dark, and the stars shall withdraw their shining:  11 And the LORD shall utter his voice before his army: for his camp is very great: for he is strong that </a:t>
            </a:r>
            <a:r>
              <a:rPr lang="en-US" sz="3600" b="1" dirty="0" err="1">
                <a:solidFill>
                  <a:prstClr val="white"/>
                </a:solidFill>
                <a:latin typeface="Georgia" panose="02040502050405020303" pitchFamily="18" charset="0"/>
              </a:rPr>
              <a:t>executeth</a:t>
            </a:r>
            <a:r>
              <a:rPr lang="en-US" sz="3600" b="1" dirty="0">
                <a:solidFill>
                  <a:prstClr val="white"/>
                </a:solidFill>
                <a:latin typeface="Georgia" panose="02040502050405020303" pitchFamily="18" charset="0"/>
              </a:rPr>
              <a:t> his word: for the day of the LORD is great and very terrible; and who can abide it?</a:t>
            </a:r>
          </a:p>
        </p:txBody>
      </p:sp>
    </p:spTree>
    <p:extLst>
      <p:ext uri="{BB962C8B-B14F-4D97-AF65-F5344CB8AC3E}">
        <p14:creationId xmlns:p14="http://schemas.microsoft.com/office/powerpoint/2010/main" val="2374090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Amos 5:18-20   Woe unto you that desire the day of the LORD! to what end is it for you? the day of the LORD is darkness, and not light.  19 As if a man did flee from a lion, and a bear met him; or went into the house, and leaned his hand on the wall, and a serpent bit him.  20 Shall not the day of the LORD be darkness, and not light? even very dark, and no brightness in it?</a:t>
            </a:r>
          </a:p>
        </p:txBody>
      </p:sp>
    </p:spTree>
    <p:extLst>
      <p:ext uri="{BB962C8B-B14F-4D97-AF65-F5344CB8AC3E}">
        <p14:creationId xmlns:p14="http://schemas.microsoft.com/office/powerpoint/2010/main" val="117852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2:18   Little children, it is the last time: and as ye have heard that antichrist shall come, even now are there many antichrists; whereby we know that it is the last time.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5:3-5   For when they shall say, Peace and safety; then sudden destruction cometh upon them, as travail upon a woman with child; and they shall not escape.  4 But ye, brethren, are not in darkness, that that day should overtake you as a thief.  5 Ye are all the children of light, and the children of the day: we are not of the night, nor of darkness.</a:t>
            </a:r>
          </a:p>
        </p:txBody>
      </p:sp>
    </p:spTree>
    <p:extLst>
      <p:ext uri="{BB962C8B-B14F-4D97-AF65-F5344CB8AC3E}">
        <p14:creationId xmlns:p14="http://schemas.microsoft.com/office/powerpoint/2010/main" val="20158966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Obadiah 15-17   For the day of the LORD is near upon all the heathen: as thou hast done, it shall be done unto thee: thy reward shall return upon thine own head.  16 For as ye have drunk upon my holy mountain, so shall all the heathen drink continually, yea, they shall drink, and they shall swallow down, and they shall be as though they had not been.  17 But upon mount Zion shall be deliverance, and there shall be holiness; and the house of Jacob shall possess their possessions.</a:t>
            </a:r>
          </a:p>
        </p:txBody>
      </p:sp>
    </p:spTree>
    <p:extLst>
      <p:ext uri="{BB962C8B-B14F-4D97-AF65-F5344CB8AC3E}">
        <p14:creationId xmlns:p14="http://schemas.microsoft.com/office/powerpoint/2010/main" val="3402827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555641"/>
          </a:xfrm>
          <a:prstGeom prst="rect">
            <a:avLst/>
          </a:prstGeom>
        </p:spPr>
        <p:txBody>
          <a:bodyPr wrap="square">
            <a:spAutoFit/>
          </a:bodyPr>
          <a:lstStyle/>
          <a:p>
            <a:pPr algn="just"/>
            <a:r>
              <a:rPr lang="en-US" sz="2800" b="1" dirty="0">
                <a:solidFill>
                  <a:prstClr val="white"/>
                </a:solidFill>
                <a:latin typeface="Georgia" panose="02040502050405020303" pitchFamily="18" charset="0"/>
              </a:rPr>
              <a:t>Zephaniah 1:14-18   The great day of the LORD is near, it is near, and </a:t>
            </a:r>
            <a:r>
              <a:rPr lang="en-US" sz="2800" b="1" dirty="0" err="1">
                <a:solidFill>
                  <a:prstClr val="white"/>
                </a:solidFill>
                <a:latin typeface="Georgia" panose="02040502050405020303" pitchFamily="18" charset="0"/>
              </a:rPr>
              <a:t>hasteth</a:t>
            </a:r>
            <a:r>
              <a:rPr lang="en-US" sz="2800" b="1" dirty="0">
                <a:solidFill>
                  <a:prstClr val="white"/>
                </a:solidFill>
                <a:latin typeface="Georgia" panose="02040502050405020303" pitchFamily="18" charset="0"/>
              </a:rPr>
              <a:t> greatly, even the voice of the day of the LORD: the mighty man shall cry there bitterly.  15 That day is a day of wrath, a day of trouble and distress, a day of </a:t>
            </a:r>
            <a:r>
              <a:rPr lang="en-US" sz="2800" b="1" dirty="0" err="1">
                <a:solidFill>
                  <a:prstClr val="white"/>
                </a:solidFill>
                <a:latin typeface="Georgia" panose="02040502050405020303" pitchFamily="18" charset="0"/>
              </a:rPr>
              <a:t>wasteness</a:t>
            </a:r>
            <a:r>
              <a:rPr lang="en-US" sz="2800" b="1" dirty="0">
                <a:solidFill>
                  <a:prstClr val="white"/>
                </a:solidFill>
                <a:latin typeface="Georgia" panose="02040502050405020303" pitchFamily="18" charset="0"/>
              </a:rPr>
              <a:t> and desolation, a day of darkness and gloominess, a day of clouds and thick darkness,  16 A day of the trumpet and alarm against the fenced cities, and against the high towers.  17 And I will bring distress upon men, that they shall walk like blind men, because they have sinned against the LORD: and their blood shall be poured out as dust, and their flesh as the dung.  18 Neither their silver nor their gold shall be able to deliver them in the day of the LORD'S wrath; but the whole land shall be devoured by the fire of his jealousy: for he shall make even a speedy riddance of all them that dwell in the land.</a:t>
            </a:r>
          </a:p>
        </p:txBody>
      </p:sp>
    </p:spTree>
    <p:extLst>
      <p:ext uri="{BB962C8B-B14F-4D97-AF65-F5344CB8AC3E}">
        <p14:creationId xmlns:p14="http://schemas.microsoft.com/office/powerpoint/2010/main" val="8063817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6:17   For the great day of his wrath is come; and who shall be able to stand?</a:t>
            </a:r>
          </a:p>
        </p:txBody>
      </p:sp>
    </p:spTree>
    <p:extLst>
      <p:ext uri="{BB962C8B-B14F-4D97-AF65-F5344CB8AC3E}">
        <p14:creationId xmlns:p14="http://schemas.microsoft.com/office/powerpoint/2010/main" val="2317945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72339"/>
            <a:ext cx="11504813"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7:1-3   And after these things I saw four angels standing on the four corners of the earth, holding the four winds of the earth, that the wind should not blow on the earth, nor on the sea, nor on any tree.  2 And I saw another angel ascending from the east, having the seal of the living God: and he cried with a loud voice to the four angels, to whom it was given to hurt the earth and the sea,  3 Saying, Hurt not the earth, neither the sea, nor the trees, till we have sealed the servants of our God in their foreheads.</a:t>
            </a:r>
          </a:p>
        </p:txBody>
      </p:sp>
    </p:spTree>
    <p:extLst>
      <p:ext uri="{BB962C8B-B14F-4D97-AF65-F5344CB8AC3E}">
        <p14:creationId xmlns:p14="http://schemas.microsoft.com/office/powerpoint/2010/main" val="8825703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8:5-7   And the angel took the censer, and filled it with fire of the altar, and cast it into the earth: and there were voices, and </a:t>
            </a:r>
            <a:r>
              <a:rPr lang="en-US" sz="3600" b="1" dirty="0" err="1">
                <a:solidFill>
                  <a:prstClr val="white"/>
                </a:solidFill>
                <a:latin typeface="Georgia" panose="02040502050405020303" pitchFamily="18" charset="0"/>
              </a:rPr>
              <a:t>thunderings</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lightnings</a:t>
            </a:r>
            <a:r>
              <a:rPr lang="en-US" sz="3600" b="1" dirty="0">
                <a:solidFill>
                  <a:prstClr val="white"/>
                </a:solidFill>
                <a:latin typeface="Georgia" panose="02040502050405020303" pitchFamily="18" charset="0"/>
              </a:rPr>
              <a:t>, and an earthquake.  6 And the seven angels which had the seven trumpets prepared themselves to sound.  7 The first angel sounded, and there followed hail and fire mingled with blood, and they were cast upon the earth: and the third part of trees was burnt up, and all green grass was burnt up.</a:t>
            </a:r>
          </a:p>
        </p:txBody>
      </p:sp>
    </p:spTree>
    <p:extLst>
      <p:ext uri="{BB962C8B-B14F-4D97-AF65-F5344CB8AC3E}">
        <p14:creationId xmlns:p14="http://schemas.microsoft.com/office/powerpoint/2010/main" val="1695124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19:11   And I saw heaven opened, and behold a white horse; and he that sat upon him was called Faithful and True, and in righteousness he doth judge and make war.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12:9   And the great dragon was cast out, that old serpent, called the Devil, and Satan, which </a:t>
            </a:r>
            <a:r>
              <a:rPr lang="en-US" sz="4400" b="1" dirty="0" err="1">
                <a:solidFill>
                  <a:prstClr val="white"/>
                </a:solidFill>
                <a:latin typeface="Georgia" panose="02040502050405020303" pitchFamily="18" charset="0"/>
              </a:rPr>
              <a:t>deceiveth</a:t>
            </a:r>
            <a:r>
              <a:rPr lang="en-US" sz="4400" b="1" dirty="0">
                <a:solidFill>
                  <a:prstClr val="white"/>
                </a:solidFill>
                <a:latin typeface="Georgia" panose="02040502050405020303" pitchFamily="18" charset="0"/>
              </a:rPr>
              <a:t> the whole world: he was cast out into the earth, and his angels were cast out with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6:3   And when he had opened the second seal, I heard the second beast say, Come and see.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4789</TotalTime>
  <Words>4356</Words>
  <Application>Microsoft Office PowerPoint</Application>
  <PresentationFormat>Widescreen</PresentationFormat>
  <Paragraphs>128</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121</cp:revision>
  <dcterms:created xsi:type="dcterms:W3CDTF">2019-08-31T20:33:16Z</dcterms:created>
  <dcterms:modified xsi:type="dcterms:W3CDTF">2019-11-27T22:38:43Z</dcterms:modified>
</cp:coreProperties>
</file>