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21" r:id="rId4"/>
    <p:sldId id="522" r:id="rId5"/>
    <p:sldId id="523" r:id="rId6"/>
    <p:sldId id="524" r:id="rId7"/>
    <p:sldId id="525" r:id="rId8"/>
    <p:sldId id="526" r:id="rId9"/>
    <p:sldId id="527" r:id="rId10"/>
    <p:sldId id="528" r:id="rId11"/>
    <p:sldId id="529" r:id="rId12"/>
    <p:sldId id="530" r:id="rId13"/>
    <p:sldId id="511" r:id="rId14"/>
    <p:sldId id="512" r:id="rId15"/>
    <p:sldId id="513" r:id="rId16"/>
    <p:sldId id="514" r:id="rId17"/>
    <p:sldId id="515" r:id="rId18"/>
    <p:sldId id="518" r:id="rId19"/>
    <p:sldId id="519" r:id="rId20"/>
    <p:sldId id="520" r:id="rId21"/>
    <p:sldId id="531" r:id="rId22"/>
    <p:sldId id="532" r:id="rId23"/>
    <p:sldId id="533" r:id="rId24"/>
    <p:sldId id="534" r:id="rId25"/>
    <p:sldId id="535" r:id="rId26"/>
    <p:sldId id="536" r:id="rId27"/>
    <p:sldId id="538" r:id="rId28"/>
    <p:sldId id="539" r:id="rId29"/>
    <p:sldId id="540" r:id="rId30"/>
    <p:sldId id="541" r:id="rId31"/>
    <p:sldId id="542" r:id="rId32"/>
    <p:sldId id="546" r:id="rId33"/>
    <p:sldId id="547" r:id="rId34"/>
    <p:sldId id="548" r:id="rId35"/>
    <p:sldId id="549" r:id="rId36"/>
    <p:sldId id="552" r:id="rId37"/>
    <p:sldId id="553" r:id="rId38"/>
    <p:sldId id="554" r:id="rId39"/>
    <p:sldId id="555" r:id="rId40"/>
    <p:sldId id="556" r:id="rId41"/>
    <p:sldId id="557" r:id="rId42"/>
    <p:sldId id="558" r:id="rId43"/>
    <p:sldId id="559" r:id="rId44"/>
    <p:sldId id="560" r:id="rId45"/>
    <p:sldId id="561" r:id="rId46"/>
    <p:sldId id="562" r:id="rId47"/>
    <p:sldId id="563" r:id="rId48"/>
    <p:sldId id="564" r:id="rId49"/>
    <p:sldId id="565" r:id="rId50"/>
    <p:sldId id="566" r:id="rId51"/>
    <p:sldId id="567" r:id="rId52"/>
    <p:sldId id="568" r:id="rId53"/>
    <p:sldId id="569" r:id="rId54"/>
    <p:sldId id="570" r:id="rId55"/>
    <p:sldId id="571" r:id="rId56"/>
    <p:sldId id="572" r:id="rId57"/>
    <p:sldId id="322"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61:1   The Spirit of the Lord GOD is upon me; because the LORD hath anointed me to preach good tidings unto the meek; he hath sent me to bind up the brokenhearted, to proclaim liberty to the captives, and the opening of the prison to them that are bound;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79125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8871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2:10-11   And the angel said unto them, Fear not: for, behold, I bring you good tidings of great joy, which shall be to all people.  11 For unto you is born this day in the city of David a </a:t>
            </a:r>
            <a:r>
              <a:rPr lang="en-US" sz="4800" b="1" dirty="0" err="1">
                <a:solidFill>
                  <a:prstClr val="white"/>
                </a:solidFill>
                <a:latin typeface="Georgia" panose="02040502050405020303" pitchFamily="18" charset="0"/>
              </a:rPr>
              <a:t>Saviour</a:t>
            </a:r>
            <a:r>
              <a:rPr lang="en-US" sz="4800" b="1" dirty="0">
                <a:solidFill>
                  <a:prstClr val="white"/>
                </a:solidFill>
                <a:latin typeface="Georgia" panose="02040502050405020303" pitchFamily="18" charset="0"/>
              </a:rPr>
              <a:t>, which is Christ the Lord.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33702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Romans 10:13-15   For whosoever shall call upon the name of the Lord shall be saved.  14 How then shall they call on him in whom they have not believed? and how shall they believe in him of whom they have not heard? and how shall they hear without a preacher?  15 And how shall they preach, except they be sent? as it is written, How beautiful are the feet of them that preach the gospel of peace, and bring glad tidings of good things!</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69214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52:7   How beautiful upon the mountains are the feet of him that </a:t>
            </a:r>
            <a:r>
              <a:rPr lang="en-US" sz="4800" b="1" dirty="0" err="1">
                <a:solidFill>
                  <a:prstClr val="white"/>
                </a:solidFill>
                <a:latin typeface="Georgia" panose="02040502050405020303" pitchFamily="18" charset="0"/>
              </a:rPr>
              <a:t>bringeth</a:t>
            </a:r>
            <a:r>
              <a:rPr lang="en-US" sz="4800" b="1" dirty="0">
                <a:solidFill>
                  <a:prstClr val="white"/>
                </a:solidFill>
                <a:latin typeface="Georgia" panose="02040502050405020303" pitchFamily="18" charset="0"/>
              </a:rPr>
              <a:t> good tidings, that </a:t>
            </a:r>
            <a:r>
              <a:rPr lang="en-US" sz="4800" b="1" dirty="0" err="1">
                <a:solidFill>
                  <a:prstClr val="white"/>
                </a:solidFill>
                <a:latin typeface="Georgia" panose="02040502050405020303" pitchFamily="18" charset="0"/>
              </a:rPr>
              <a:t>publisheth</a:t>
            </a:r>
            <a:r>
              <a:rPr lang="en-US" sz="4800" b="1" dirty="0">
                <a:solidFill>
                  <a:prstClr val="white"/>
                </a:solidFill>
                <a:latin typeface="Georgia" panose="02040502050405020303" pitchFamily="18" charset="0"/>
              </a:rPr>
              <a:t> peace; that </a:t>
            </a:r>
            <a:r>
              <a:rPr lang="en-US" sz="4800" b="1" dirty="0" err="1">
                <a:solidFill>
                  <a:prstClr val="white"/>
                </a:solidFill>
                <a:latin typeface="Georgia" panose="02040502050405020303" pitchFamily="18" charset="0"/>
              </a:rPr>
              <a:t>bringeth</a:t>
            </a:r>
            <a:r>
              <a:rPr lang="en-US" sz="4800" b="1" dirty="0">
                <a:solidFill>
                  <a:prstClr val="white"/>
                </a:solidFill>
                <a:latin typeface="Georgia" panose="02040502050405020303" pitchFamily="18" charset="0"/>
              </a:rPr>
              <a:t> good tidings of good, that </a:t>
            </a:r>
            <a:r>
              <a:rPr lang="en-US" sz="4800" b="1" dirty="0" err="1">
                <a:solidFill>
                  <a:prstClr val="white"/>
                </a:solidFill>
                <a:latin typeface="Georgia" panose="02040502050405020303" pitchFamily="18" charset="0"/>
              </a:rPr>
              <a:t>publisheth</a:t>
            </a:r>
            <a:r>
              <a:rPr lang="en-US" sz="4800" b="1" dirty="0">
                <a:solidFill>
                  <a:prstClr val="white"/>
                </a:solidFill>
                <a:latin typeface="Georgia" panose="02040502050405020303" pitchFamily="18" charset="0"/>
              </a:rPr>
              <a:t> salvation; that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unto Zion, Thy God </a:t>
            </a:r>
            <a:r>
              <a:rPr lang="en-US" sz="4800" b="1" dirty="0" err="1">
                <a:solidFill>
                  <a:prstClr val="white"/>
                </a:solidFill>
                <a:latin typeface="Georgia" panose="02040502050405020303" pitchFamily="18" charset="0"/>
              </a:rPr>
              <a:t>reigneth</a:t>
            </a:r>
            <a:r>
              <a:rPr lang="en-US" sz="4800" b="1" dirty="0">
                <a:solidFill>
                  <a:prstClr val="white"/>
                </a:solidFill>
                <a:latin typeface="Georgia" panose="02040502050405020303" pitchFamily="18" charset="0"/>
              </a:rPr>
              <a: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91036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10:16   But they have not all obeyed the gospel. For Esaias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Lord, who hath believed our report?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98601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53:1   Who hath believed our report? and to whom is the arm of the LORD revealed?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67801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Isaiah 53:5-6   But he was wounded for our transgressions, he was bruised for our iniquities: the chastisement of our peace was upon him; and with his stripes we are healed.  6 All we like sheep have gone astray; we have turned every one to his own way; and the LORD hath laid on him the iniquity of us all.</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15:1-2   Moreover, brethren, I declare unto you the gospel which I preached unto you, which also ye have received, and wherein ye stand;  2 By which also ye are saved, if ye keep in memory what I preached unto you, unless ye have believed in vain.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87772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832092"/>
          </a:xfrm>
          <a:prstGeom prst="rect">
            <a:avLst/>
          </a:prstGeom>
        </p:spPr>
        <p:txBody>
          <a:bodyPr wrap="square">
            <a:spAutoFit/>
          </a:bodyPr>
          <a:lstStyle/>
          <a:p>
            <a:pPr algn="just"/>
            <a:r>
              <a:rPr lang="en-US" sz="4400" b="1" dirty="0">
                <a:solidFill>
                  <a:prstClr val="white"/>
                </a:solidFill>
                <a:latin typeface="Georgia" panose="02040502050405020303" pitchFamily="18" charset="0"/>
              </a:rPr>
              <a:t>1 Corinthians 15:3-4   For I delivered unto you first of all that which I also received, how that Christ died for our sins according to the scriptures;  4 And that he was buried, and that he rose again the third day according to the scriptures: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205067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Mark 1:1   The beginning of the gospel of Jesus Christ, the Son of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09117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2726900"/>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How To Be Saved According to God</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“Calvinism is the Gospel. Its outstanding doctrines are simply the truths that make up the Gospel. Departure from Calvinism, therefore, is apostasy from the Gospel of God's grace in Christ.”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800767"/>
          </a:xfrm>
          <a:prstGeom prst="rect">
            <a:avLst/>
          </a:prstGeom>
        </p:spPr>
        <p:txBody>
          <a:bodyPr wrap="square">
            <a:spAutoFit/>
          </a:bodyPr>
          <a:lstStyle/>
          <a:p>
            <a:pPr algn="just"/>
            <a:r>
              <a:rPr lang="en-US" sz="4400" b="1" dirty="0">
                <a:solidFill>
                  <a:prstClr val="white"/>
                </a:solidFill>
                <a:latin typeface="Georgia" panose="02040502050405020303" pitchFamily="18" charset="0"/>
              </a:rPr>
              <a:t>Luke 2:10   And the angel said unto them, Fear not: for, behold, I bring you good tidings of great joy, which shall be to all people.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19949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3:16   For God so loved the world, that he gave his only begotten Son, that whosoever believeth in him should not perish, but have everlasting life.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1:7   The same came for a witness, to bear witness of the Light, that all men through him might believe.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2 Peter 3:9   The Lord is not slack concerning his promise, as some men count slackness; but is longsuffering to us-ward, not willing that any should perish, but that all should come to repentance.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55467"/>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1 Timothy 2:4   Who will have all men to be saved, and to come unto the knowledge of the truth.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101967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64024"/>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22:17   And the Spirit and the bride say, Come. And let him that </a:t>
            </a:r>
            <a:r>
              <a:rPr lang="en-US" sz="4800" b="1" dirty="0" err="1">
                <a:solidFill>
                  <a:prstClr val="white"/>
                </a:solidFill>
                <a:latin typeface="Georgia" panose="02040502050405020303" pitchFamily="18" charset="0"/>
              </a:rPr>
              <a:t>heareth</a:t>
            </a:r>
            <a:r>
              <a:rPr lang="en-US" sz="4800" b="1" dirty="0">
                <a:solidFill>
                  <a:prstClr val="white"/>
                </a:solidFill>
                <a:latin typeface="Georgia" panose="02040502050405020303" pitchFamily="18" charset="0"/>
              </a:rPr>
              <a:t> say, Come. And let him that is athirst come. And whosoever will, let him take the water of life freely.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088039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2:2   And he is the propitiation for our sins: and not for ours only, but also for the sins of the whole world.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45126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154984"/>
          </a:xfrm>
          <a:prstGeom prst="rect">
            <a:avLst/>
          </a:prstGeom>
        </p:spPr>
        <p:txBody>
          <a:bodyPr wrap="square">
            <a:spAutoFit/>
          </a:bodyPr>
          <a:lstStyle/>
          <a:p>
            <a:pPr algn="just"/>
            <a:r>
              <a:rPr lang="en-US" sz="4400" b="1" dirty="0">
                <a:solidFill>
                  <a:prstClr val="white"/>
                </a:solidFill>
                <a:latin typeface="Georgia" panose="02040502050405020303" pitchFamily="18" charset="0"/>
              </a:rPr>
              <a:t>Hebrews 2:9   But we see Jesus, who was made a little lower than the angels for the suffering of death, crowned with glory and </a:t>
            </a:r>
            <a:r>
              <a:rPr lang="en-US" sz="4400" b="1" dirty="0" err="1">
                <a:solidFill>
                  <a:prstClr val="white"/>
                </a:solidFill>
                <a:latin typeface="Georgia" panose="02040502050405020303" pitchFamily="18" charset="0"/>
              </a:rPr>
              <a:t>honour</a:t>
            </a:r>
            <a:r>
              <a:rPr lang="en-US" sz="4400" b="1" dirty="0">
                <a:solidFill>
                  <a:prstClr val="white"/>
                </a:solidFill>
                <a:latin typeface="Georgia" panose="02040502050405020303" pitchFamily="18" charset="0"/>
              </a:rPr>
              <a:t>; that he by the grace of God should taste death for every man.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65095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154984"/>
          </a:xfrm>
          <a:prstGeom prst="rect">
            <a:avLst/>
          </a:prstGeom>
        </p:spPr>
        <p:txBody>
          <a:bodyPr wrap="square">
            <a:spAutoFit/>
          </a:bodyPr>
          <a:lstStyle/>
          <a:p>
            <a:pPr algn="just"/>
            <a:r>
              <a:rPr lang="en-US" sz="4400" b="1" dirty="0">
                <a:solidFill>
                  <a:prstClr val="white"/>
                </a:solidFill>
                <a:latin typeface="Georgia" panose="02040502050405020303" pitchFamily="18" charset="0"/>
              </a:rPr>
              <a:t>Galatians 1:6-7   I marvel that ye are so soon removed from him that called you into the grace of Christ unto another gospel:  7 Which is not another; but there be some that trouble you, and would pervert the gospel of Christ.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28900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119:140   Thy word is very pure: therefore thy servant </a:t>
            </a:r>
            <a:r>
              <a:rPr lang="en-US" sz="5400" b="1" dirty="0" err="1">
                <a:solidFill>
                  <a:prstClr val="white"/>
                </a:solidFill>
                <a:latin typeface="Georgia" panose="02040502050405020303" pitchFamily="18" charset="0"/>
              </a:rPr>
              <a:t>loveth</a:t>
            </a:r>
            <a:r>
              <a:rPr lang="en-US" sz="5400" b="1" dirty="0">
                <a:solidFill>
                  <a:prstClr val="white"/>
                </a:solidFill>
                <a:latin typeface="Georgia" panose="02040502050405020303" pitchFamily="18" charset="0"/>
              </a:rPr>
              <a:t> it.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714404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Galatians 3:1-2   O foolish Galatians, who hath bewitched you, that ye should not obey the truth, before whose eyes Jesus Christ hath been evidently set forth, crucified among you?  2 This only would I learn of you, Received ye the Spirit by the works of the law, or by the hearing of faith?</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23616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Galatians 3:3   Are ye so foolish? having begun in the Spirit, are ye now made perfect by the flesh?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93062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80650"/>
            <a:ext cx="11504813" cy="6494085"/>
          </a:xfrm>
          <a:prstGeom prst="rect">
            <a:avLst/>
          </a:prstGeom>
        </p:spPr>
        <p:txBody>
          <a:bodyPr wrap="square">
            <a:spAutoFit/>
          </a:bodyPr>
          <a:lstStyle/>
          <a:p>
            <a:pPr algn="just"/>
            <a:r>
              <a:rPr lang="en-US" sz="3200" b="1" dirty="0">
                <a:solidFill>
                  <a:prstClr val="white"/>
                </a:solidFill>
                <a:latin typeface="Georgia" panose="02040502050405020303" pitchFamily="18" charset="0"/>
              </a:rPr>
              <a:t>Galatians 3:4-9   Have ye suffered so many things in vain? if it be yet in vain.  5 He therefore that </a:t>
            </a:r>
            <a:r>
              <a:rPr lang="en-US" sz="3200" b="1" dirty="0" err="1">
                <a:solidFill>
                  <a:prstClr val="white"/>
                </a:solidFill>
                <a:latin typeface="Georgia" panose="02040502050405020303" pitchFamily="18" charset="0"/>
              </a:rPr>
              <a:t>ministereth</a:t>
            </a:r>
            <a:r>
              <a:rPr lang="en-US" sz="3200" b="1" dirty="0">
                <a:solidFill>
                  <a:prstClr val="white"/>
                </a:solidFill>
                <a:latin typeface="Georgia" panose="02040502050405020303" pitchFamily="18" charset="0"/>
              </a:rPr>
              <a:t> to you the Spirit, and </a:t>
            </a:r>
            <a:r>
              <a:rPr lang="en-US" sz="3200" b="1" dirty="0" err="1">
                <a:solidFill>
                  <a:prstClr val="white"/>
                </a:solidFill>
                <a:latin typeface="Georgia" panose="02040502050405020303" pitchFamily="18" charset="0"/>
              </a:rPr>
              <a:t>worketh</a:t>
            </a:r>
            <a:r>
              <a:rPr lang="en-US" sz="3200" b="1" dirty="0">
                <a:solidFill>
                  <a:prstClr val="white"/>
                </a:solidFill>
                <a:latin typeface="Georgia" panose="02040502050405020303" pitchFamily="18" charset="0"/>
              </a:rPr>
              <a:t> miracles among you, doeth he it by the works of the law, or by the hearing of faith?  6 Even as Abraham believed God, and it was accounted to him for righteousness.  7 Know ye therefore that they which are of faith, the same are the children of Abraham.  8 And the scripture, foreseeing that God would justify the heathen through faith, preached before the gospel unto Abraham, saying, In thee shall all nations be blessed.  9 So then they which be of faith are blessed with faithful Abraham.</a:t>
            </a:r>
            <a:endParaRPr lang="en-US" sz="3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735647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Galatians 3:10-11   For as many as are of the works of the law are under the curse: for it is written, Cursed is every one that </a:t>
            </a:r>
            <a:r>
              <a:rPr lang="en-US" sz="4400" b="1" dirty="0" err="1">
                <a:solidFill>
                  <a:prstClr val="white"/>
                </a:solidFill>
                <a:latin typeface="Georgia" panose="02040502050405020303" pitchFamily="18" charset="0"/>
              </a:rPr>
              <a:t>continueth</a:t>
            </a:r>
            <a:r>
              <a:rPr lang="en-US" sz="4400" b="1" dirty="0">
                <a:solidFill>
                  <a:prstClr val="white"/>
                </a:solidFill>
                <a:latin typeface="Georgia" panose="02040502050405020303" pitchFamily="18" charset="0"/>
              </a:rPr>
              <a:t> not in all things which are written in the book of the law to do them.  11 But that no man is justified by the law in the sight of God, it is evident: for, The just shall live by faith.</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906724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Jude 11   Woe unto them! for they have gone in the way of Cain, and ran greedily after the error of Balaam for reward, and perished in the gainsaying of Core.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7:40-41   Saying unto Aaron, Make us gods to go before us: for as for this Moses, which brought us out of the land of Egypt, we wot not what is become of him.  41 And they made a calf in those days, and offered sacrifice unto the idol, and rejoiced in the works of their own hands.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098992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Ephesians 2:8-9   For by grace are ye saved through faith; and that not of yourselves: it is the gift of God:  9 Not of works, lest any man should boast.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3:28   Therefore we conclude that a man is justified by faith without the deeds of the law.</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Jeremiah 29:13   And ye shall seek me, and find me, when ye shall search for me with all your heart.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573294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Mark 10:18   And Jesus said unto him, Why </a:t>
            </a:r>
            <a:r>
              <a:rPr lang="en-US" sz="4800" b="1" dirty="0" err="1">
                <a:solidFill>
                  <a:prstClr val="white"/>
                </a:solidFill>
                <a:latin typeface="Georgia" panose="02040502050405020303" pitchFamily="18" charset="0"/>
              </a:rPr>
              <a:t>callest</a:t>
            </a:r>
            <a:r>
              <a:rPr lang="en-US" sz="4800" b="1" dirty="0">
                <a:solidFill>
                  <a:prstClr val="white"/>
                </a:solidFill>
                <a:latin typeface="Georgia" panose="02040502050405020303" pitchFamily="18" charset="0"/>
              </a:rPr>
              <a:t> thou me good? there is none good but one, that is,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898303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Deuteronomy 8:3   And he humbled thee, and suffered thee to hunger, and fed thee with manna, which thou </a:t>
            </a:r>
            <a:r>
              <a:rPr lang="en-US" sz="4400" b="1" dirty="0" err="1">
                <a:solidFill>
                  <a:prstClr val="white"/>
                </a:solidFill>
                <a:latin typeface="Georgia" panose="02040502050405020303" pitchFamily="18" charset="0"/>
              </a:rPr>
              <a:t>knewest</a:t>
            </a:r>
            <a:r>
              <a:rPr lang="en-US" sz="4400" b="1" dirty="0">
                <a:solidFill>
                  <a:prstClr val="white"/>
                </a:solidFill>
                <a:latin typeface="Georgia" panose="02040502050405020303" pitchFamily="18" charset="0"/>
              </a:rPr>
              <a:t> not, neither did thy fathers know; that he might make thee know that man doth not live by bread only, but by every word that </a:t>
            </a:r>
            <a:r>
              <a:rPr lang="en-US" sz="4400" b="1" dirty="0" err="1">
                <a:solidFill>
                  <a:prstClr val="white"/>
                </a:solidFill>
                <a:latin typeface="Georgia" panose="02040502050405020303" pitchFamily="18" charset="0"/>
              </a:rPr>
              <a:t>proceedeth</a:t>
            </a:r>
            <a:r>
              <a:rPr lang="en-US" sz="4400" b="1" dirty="0">
                <a:solidFill>
                  <a:prstClr val="white"/>
                </a:solidFill>
                <a:latin typeface="Georgia" panose="02040502050405020303" pitchFamily="18" charset="0"/>
              </a:rPr>
              <a:t> out of the mouth of the LORD doth man live.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397695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3:10-12   As it is written, There is none righteous, no, not one:  11 There is none that </a:t>
            </a:r>
            <a:r>
              <a:rPr lang="en-US" sz="4400" b="1" dirty="0" err="1">
                <a:solidFill>
                  <a:prstClr val="white"/>
                </a:solidFill>
                <a:latin typeface="Georgia" panose="02040502050405020303" pitchFamily="18" charset="0"/>
              </a:rPr>
              <a:t>understandeth</a:t>
            </a:r>
            <a:r>
              <a:rPr lang="en-US" sz="4400" b="1" dirty="0">
                <a:solidFill>
                  <a:prstClr val="white"/>
                </a:solidFill>
                <a:latin typeface="Georgia" panose="02040502050405020303" pitchFamily="18" charset="0"/>
              </a:rPr>
              <a:t>, there is none that </a:t>
            </a:r>
            <a:r>
              <a:rPr lang="en-US" sz="4400" b="1" dirty="0" err="1">
                <a:solidFill>
                  <a:prstClr val="white"/>
                </a:solidFill>
                <a:latin typeface="Georgia" panose="02040502050405020303" pitchFamily="18" charset="0"/>
              </a:rPr>
              <a:t>seeketh</a:t>
            </a:r>
            <a:r>
              <a:rPr lang="en-US" sz="4400" b="1" dirty="0">
                <a:solidFill>
                  <a:prstClr val="white"/>
                </a:solidFill>
                <a:latin typeface="Georgia" panose="02040502050405020303" pitchFamily="18" charset="0"/>
              </a:rPr>
              <a:t> after God.  12 They are all gone out of the way, they are together become unprofitable; there is none that doeth good, no, not one.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88490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James 2:20   But wilt thou know, O vain man, that faith without works is dead?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5752903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4:4-5   Now to him that </a:t>
            </a:r>
            <a:r>
              <a:rPr lang="en-US" sz="4800" b="1" dirty="0" err="1">
                <a:solidFill>
                  <a:prstClr val="white"/>
                </a:solidFill>
                <a:latin typeface="Georgia" panose="02040502050405020303" pitchFamily="18" charset="0"/>
              </a:rPr>
              <a:t>worketh</a:t>
            </a:r>
            <a:r>
              <a:rPr lang="en-US" sz="4800" b="1" dirty="0">
                <a:solidFill>
                  <a:prstClr val="white"/>
                </a:solidFill>
                <a:latin typeface="Georgia" panose="02040502050405020303" pitchFamily="18" charset="0"/>
              </a:rPr>
              <a:t> is the reward not reckoned of grace, but of debt.  5 But to him that </a:t>
            </a:r>
            <a:r>
              <a:rPr lang="en-US" sz="4800" b="1" dirty="0" err="1">
                <a:solidFill>
                  <a:prstClr val="white"/>
                </a:solidFill>
                <a:latin typeface="Georgia" panose="02040502050405020303" pitchFamily="18" charset="0"/>
              </a:rPr>
              <a:t>worketh</a:t>
            </a:r>
            <a:r>
              <a:rPr lang="en-US" sz="4800" b="1" dirty="0">
                <a:solidFill>
                  <a:prstClr val="white"/>
                </a:solidFill>
                <a:latin typeface="Georgia" panose="02040502050405020303" pitchFamily="18" charset="0"/>
              </a:rPr>
              <a:t> not, but believeth on him that </a:t>
            </a:r>
            <a:r>
              <a:rPr lang="en-US" sz="4800" b="1" dirty="0" err="1">
                <a:solidFill>
                  <a:prstClr val="white"/>
                </a:solidFill>
                <a:latin typeface="Georgia" panose="02040502050405020303" pitchFamily="18" charset="0"/>
              </a:rPr>
              <a:t>justifieth</a:t>
            </a:r>
            <a:r>
              <a:rPr lang="en-US" sz="4800" b="1" dirty="0">
                <a:solidFill>
                  <a:prstClr val="white"/>
                </a:solidFill>
                <a:latin typeface="Georgia" panose="02040502050405020303" pitchFamily="18" charset="0"/>
              </a:rPr>
              <a:t> the ungodly, his faith is counted for righteousness.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8567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832092"/>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4:6-7   Even as David also </a:t>
            </a:r>
            <a:r>
              <a:rPr lang="en-US" sz="4400" b="1" dirty="0" err="1">
                <a:solidFill>
                  <a:prstClr val="white"/>
                </a:solidFill>
                <a:latin typeface="Georgia" panose="02040502050405020303" pitchFamily="18" charset="0"/>
              </a:rPr>
              <a:t>describeth</a:t>
            </a:r>
            <a:r>
              <a:rPr lang="en-US" sz="4400" b="1" dirty="0">
                <a:solidFill>
                  <a:prstClr val="white"/>
                </a:solidFill>
                <a:latin typeface="Georgia" panose="02040502050405020303" pitchFamily="18" charset="0"/>
              </a:rPr>
              <a:t> the blessedness of the man, unto whom God </a:t>
            </a:r>
            <a:r>
              <a:rPr lang="en-US" sz="4400" b="1" dirty="0" err="1">
                <a:solidFill>
                  <a:prstClr val="white"/>
                </a:solidFill>
                <a:latin typeface="Georgia" panose="02040502050405020303" pitchFamily="18" charset="0"/>
              </a:rPr>
              <a:t>imputeth</a:t>
            </a:r>
            <a:r>
              <a:rPr lang="en-US" sz="4400" b="1" dirty="0">
                <a:solidFill>
                  <a:prstClr val="white"/>
                </a:solidFill>
                <a:latin typeface="Georgia" panose="02040502050405020303" pitchFamily="18" charset="0"/>
              </a:rPr>
              <a:t> righteousness without works,  7 Saying, Blessed are they whose iniquities are forgiven, and whose sins are covered.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5425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370975"/>
          </a:xfrm>
          <a:prstGeom prst="rect">
            <a:avLst/>
          </a:prstGeom>
        </p:spPr>
        <p:txBody>
          <a:bodyPr wrap="square">
            <a:spAutoFit/>
          </a:bodyPr>
          <a:lstStyle/>
          <a:p>
            <a:pPr algn="just"/>
            <a:r>
              <a:rPr lang="en-US" sz="3400" b="1" dirty="0">
                <a:solidFill>
                  <a:prstClr val="white"/>
                </a:solidFill>
                <a:latin typeface="Georgia" panose="02040502050405020303" pitchFamily="18" charset="0"/>
              </a:rPr>
              <a:t>1 Corinthians 3:11-15   For other foundation can no man lay than that is laid, which is Jesus Christ.  12 Now if any man build upon this foundation gold, silver, precious stones, wood, hay, stubble;  13 Every man's work shall be made manifest: for the day shall declare it, because it shall be revealed by fire; and the fire shall try every man's work of what sort it is.  14 If any man's work abide which he hath built thereupon, he shall receive a reward.  15 If any man's work shall be burned, he shall suffer loss: but he himself shall be saved; yet so as by fire.</a:t>
            </a:r>
            <a:endParaRPr lang="en-US" sz="3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605392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James 2:10   For whosoever shall keep the whole law, and yet offend in one point, he is guilty of all.</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458891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3:15   That whosoever believeth in him should not perish, but have eternal life.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50898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3:18   He that believeth on him is not condemned: but he that believeth not is condemned already, because he hath not believed in the name of the only begotten Son of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696948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3:36   He that believeth on the Son hath everlasting life: and he that believeth not the Son shall not see life; but the wrath of God </a:t>
            </a:r>
            <a:r>
              <a:rPr lang="en-US" sz="4800" b="1" dirty="0" err="1">
                <a:solidFill>
                  <a:prstClr val="white"/>
                </a:solidFill>
                <a:latin typeface="Georgia" panose="02040502050405020303" pitchFamily="18" charset="0"/>
              </a:rPr>
              <a:t>abideth</a:t>
            </a:r>
            <a:r>
              <a:rPr lang="en-US" sz="4800" b="1" dirty="0">
                <a:solidFill>
                  <a:prstClr val="white"/>
                </a:solidFill>
                <a:latin typeface="Georgia" panose="02040502050405020303" pitchFamily="18" charset="0"/>
              </a:rPr>
              <a:t> on him.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088218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5:24   Verily, verily, I say unto you, He that </a:t>
            </a:r>
            <a:r>
              <a:rPr lang="en-US" sz="4800" b="1" dirty="0" err="1">
                <a:solidFill>
                  <a:prstClr val="white"/>
                </a:solidFill>
                <a:latin typeface="Georgia" panose="02040502050405020303" pitchFamily="18" charset="0"/>
              </a:rPr>
              <a:t>heareth</a:t>
            </a:r>
            <a:r>
              <a:rPr lang="en-US" sz="4800" b="1" dirty="0">
                <a:solidFill>
                  <a:prstClr val="white"/>
                </a:solidFill>
                <a:latin typeface="Georgia" panose="02040502050405020303" pitchFamily="18" charset="0"/>
              </a:rPr>
              <a:t> my word, and believeth on him that sent me, hath everlasting life, and shall not come into condemnation; but is passed from death unto life.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8914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800767"/>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4:4   But he answered and said, It is written, Man shall not live by bread alone, but by every word that </a:t>
            </a:r>
            <a:r>
              <a:rPr lang="en-US" sz="4400" b="1" dirty="0" err="1">
                <a:solidFill>
                  <a:prstClr val="white"/>
                </a:solidFill>
                <a:latin typeface="Georgia" panose="02040502050405020303" pitchFamily="18" charset="0"/>
              </a:rPr>
              <a:t>proceedeth</a:t>
            </a:r>
            <a:r>
              <a:rPr lang="en-US" sz="4400" b="1" dirty="0">
                <a:solidFill>
                  <a:prstClr val="white"/>
                </a:solidFill>
                <a:latin typeface="Georgia" panose="02040502050405020303" pitchFamily="18" charset="0"/>
              </a:rPr>
              <a:t> out of the mouth of God.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005457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19:4   Then said Paul, John verily baptized with the baptism of repentance, saying unto the people, that they should believe on him which should come after him, that is, on Christ Jesus.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115171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10:43   To him give all the prophets witness, that through his name whosoever believeth in him shall receive remission of sins.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294249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24:44   And he said unto them, These are the words which I </a:t>
            </a:r>
            <a:r>
              <a:rPr lang="en-US" sz="4800" b="1" dirty="0" err="1">
                <a:solidFill>
                  <a:prstClr val="white"/>
                </a:solidFill>
                <a:latin typeface="Georgia" panose="02040502050405020303" pitchFamily="18" charset="0"/>
              </a:rPr>
              <a:t>spake</a:t>
            </a:r>
            <a:r>
              <a:rPr lang="en-US" sz="4800" b="1" dirty="0">
                <a:solidFill>
                  <a:prstClr val="white"/>
                </a:solidFill>
                <a:latin typeface="Georgia" panose="02040502050405020303" pitchFamily="18" charset="0"/>
              </a:rPr>
              <a:t> unto you, while I was yet with you, that all things must be fulfilled, which were written in the law of Moses, and in the prophets, and in the psalms, concerning me.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825833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Ephesians 4:30   And grieve not the holy Spirit of God, whereby ye are sealed unto the day of redemption.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127665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6:47   Verily, verily, I say unto you, He that believeth on me hath everlasting life.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183233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3200" b="1" dirty="0">
                <a:solidFill>
                  <a:prstClr val="white"/>
                </a:solidFill>
                <a:latin typeface="Georgia" panose="02040502050405020303" pitchFamily="18" charset="0"/>
              </a:rPr>
              <a:t>1 John 5:10-13   He that believeth on the Son of God hath the witness in himself: he that believeth not God hath made him a liar; because he believeth not the record that God gave of his Son.  11 And this is the record, that God hath given to us eternal life, and this life is in his Son.  12 He that hath the Son hath life; and he that hath not the Son of God hath not life.  13 These things have I written unto you that believe on the name of the Son of God; that ye may know that ye have eternal life, and that ye may believe on the name of the Son of God.</a:t>
            </a:r>
            <a:endParaRPr lang="en-US" sz="3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535342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16758"/>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10:27-30   My sheep hear my voice, and I know them, and they follow me:  28 And I give unto them eternal life; and they shall never perish, neither shall any man pluck them out of my hand.  29 My Father, which gave them me, is greater than all; and no man is able to pluck them out of my Father's hand.  30 I and my Father are one.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186644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1569660"/>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17:17   Sanctify them through thy truth: thy word is truth.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21003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154984"/>
          </a:xfrm>
          <a:prstGeom prst="rect">
            <a:avLst/>
          </a:prstGeom>
        </p:spPr>
        <p:txBody>
          <a:bodyPr wrap="square">
            <a:spAutoFit/>
          </a:bodyPr>
          <a:lstStyle/>
          <a:p>
            <a:pPr algn="just"/>
            <a:r>
              <a:rPr lang="en-US" sz="4400" b="1" dirty="0">
                <a:solidFill>
                  <a:prstClr val="white"/>
                </a:solidFill>
                <a:latin typeface="Georgia" panose="02040502050405020303" pitchFamily="18" charset="0"/>
              </a:rPr>
              <a:t>Galatians 1:6-7   I marvel that ye are so soon removed from him that called you into the grace of Christ unto another gospel:  7 Which is not another; but there be some that trouble you, and would pervert the gospel of Christ.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4347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Galatians 1:8-9   But though we, or an angel from heaven, preach any other gospel unto you than that which we have preached unto you, let him be accursed.  9 As we said before, so say I now again, If any man preach any other gospel unto you than that ye have received, let him be accursed.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88694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4:18   The Spirit of the Lord is upon me, because he hath anointed me to preach the gospel to the poor; he hath sent me to heal the brokenhearted, to preach deliverance to the captives, and recovering of sight to the blind, to set at liberty them that are bruised, </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40806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7631</TotalTime>
  <Words>2626</Words>
  <Application>Microsoft Office PowerPoint</Application>
  <PresentationFormat>Widescreen</PresentationFormat>
  <Paragraphs>110</Paragraphs>
  <Slides>57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132</cp:revision>
  <dcterms:created xsi:type="dcterms:W3CDTF">2019-08-31T20:33:16Z</dcterms:created>
  <dcterms:modified xsi:type="dcterms:W3CDTF">2019-12-10T01:05:29Z</dcterms:modified>
</cp:coreProperties>
</file>