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8" r:id="rId19"/>
    <p:sldId id="519" r:id="rId20"/>
    <p:sldId id="520" r:id="rId21"/>
    <p:sldId id="531" r:id="rId22"/>
    <p:sldId id="532" r:id="rId23"/>
    <p:sldId id="533" r:id="rId24"/>
    <p:sldId id="534" r:id="rId25"/>
    <p:sldId id="541" r:id="rId26"/>
    <p:sldId id="542" r:id="rId27"/>
    <p:sldId id="546" r:id="rId28"/>
    <p:sldId id="547" r:id="rId29"/>
    <p:sldId id="548" r:id="rId30"/>
    <p:sldId id="549" r:id="rId31"/>
    <p:sldId id="552" r:id="rId32"/>
    <p:sldId id="553" r:id="rId33"/>
    <p:sldId id="554" r:id="rId34"/>
    <p:sldId id="555" r:id="rId35"/>
    <p:sldId id="557" r:id="rId36"/>
    <p:sldId id="558" r:id="rId37"/>
    <p:sldId id="559" r:id="rId38"/>
    <p:sldId id="560" r:id="rId39"/>
    <p:sldId id="32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7:2-3   And I saw another angel ascending from the east, having the seal of the living God: and he cried with a loud voice to the four angels, to whom it was given to hurt the earth and the sea,  3 Saying, Hurt not the earth, neither the sea, nor the trees, till we have sealed the servants of our God in their foreheads.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8871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7:4   And I heard the number of them which were sealed: and there were sealed an hundred and forty and four thousand of all the tribes of the children of Israel.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7:5   Of the tribe of Juda were sealed twelve thousand. Of the tribe of Reuben were sealed twelve thousand. Of the tribe of Gad were sealed twelve thousand.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7:6   Of the tribe of </a:t>
            </a:r>
            <a:r>
              <a:rPr lang="en-US" sz="4800" b="1" dirty="0" err="1">
                <a:solidFill>
                  <a:prstClr val="white"/>
                </a:solidFill>
                <a:latin typeface="Georgia" panose="02040502050405020303" pitchFamily="18" charset="0"/>
              </a:rPr>
              <a:t>Aser</a:t>
            </a:r>
            <a:r>
              <a:rPr lang="en-US" sz="4800" b="1" dirty="0">
                <a:solidFill>
                  <a:prstClr val="white"/>
                </a:solidFill>
                <a:latin typeface="Georgia" panose="02040502050405020303" pitchFamily="18" charset="0"/>
              </a:rPr>
              <a:t> were sealed twelve thousand. Of the tribe of </a:t>
            </a:r>
            <a:r>
              <a:rPr lang="en-US" sz="4800" b="1" dirty="0" err="1">
                <a:solidFill>
                  <a:prstClr val="white"/>
                </a:solidFill>
                <a:latin typeface="Georgia" panose="02040502050405020303" pitchFamily="18" charset="0"/>
              </a:rPr>
              <a:t>Nepthalim</a:t>
            </a:r>
            <a:r>
              <a:rPr lang="en-US" sz="4800" b="1" dirty="0">
                <a:solidFill>
                  <a:prstClr val="white"/>
                </a:solidFill>
                <a:latin typeface="Georgia" panose="02040502050405020303" pitchFamily="18" charset="0"/>
              </a:rPr>
              <a:t> were sealed twelve thousand. Of the tribe of </a:t>
            </a:r>
            <a:r>
              <a:rPr lang="en-US" sz="4800" b="1" dirty="0" err="1">
                <a:solidFill>
                  <a:prstClr val="white"/>
                </a:solidFill>
                <a:latin typeface="Georgia" panose="02040502050405020303" pitchFamily="18" charset="0"/>
              </a:rPr>
              <a:t>Manasses</a:t>
            </a:r>
            <a:r>
              <a:rPr lang="en-US" sz="4800" b="1" dirty="0">
                <a:solidFill>
                  <a:prstClr val="white"/>
                </a:solidFill>
                <a:latin typeface="Georgia" panose="02040502050405020303" pitchFamily="18" charset="0"/>
              </a:rPr>
              <a:t> were sealed twelve thousand.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7:7   Of the tribe of Simeon were sealed twelve thousand. Of the tribe of Levi were sealed twelve thousand. Of the tribe of Issachar were sealed twelve thousand.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7:8   Of the tribe of </a:t>
            </a:r>
            <a:r>
              <a:rPr lang="en-US" sz="4800" b="1" dirty="0" err="1">
                <a:solidFill>
                  <a:prstClr val="white"/>
                </a:solidFill>
                <a:latin typeface="Georgia" panose="02040502050405020303" pitchFamily="18" charset="0"/>
              </a:rPr>
              <a:t>Zabulon</a:t>
            </a:r>
            <a:r>
              <a:rPr lang="en-US" sz="4800" b="1" dirty="0">
                <a:solidFill>
                  <a:prstClr val="white"/>
                </a:solidFill>
                <a:latin typeface="Georgia" panose="02040502050405020303" pitchFamily="18" charset="0"/>
              </a:rPr>
              <a:t> were sealed twelve thousand. Of the tribe of Joseph were sealed twelve thousand. Of the tribe of Benjamin were sealed twelve thousand.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9:3-4   And there came out of the smoke locusts upon the earth: and unto them was given power, as the scorpions of the earth have power.  4 And it was commanded them that they should not hurt the grass of the earth, neither any green thing, neither any tree; but only those men which have not the seal of God in their foreheads.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24754"/>
          </a:xfrm>
          <a:prstGeom prst="rect">
            <a:avLst/>
          </a:prstGeom>
        </p:spPr>
        <p:txBody>
          <a:bodyPr wrap="square">
            <a:spAutoFit/>
          </a:bodyPr>
          <a:lstStyle/>
          <a:p>
            <a:pPr algn="just"/>
            <a:r>
              <a:rPr lang="en-US" sz="2800" b="1" dirty="0">
                <a:solidFill>
                  <a:prstClr val="white"/>
                </a:solidFill>
                <a:latin typeface="Georgia" panose="02040502050405020303" pitchFamily="18" charset="0"/>
              </a:rPr>
              <a:t>Ezekiel 9:3-6   And the glory of the God of Israel was gone up from the cherub, whereupon he was, to the threshold of the house. And he called to the man clothed with linen, which had the writer's inkhorn by his side;  4 And the LORD said unto him, Go through the midst of the city, through the midst of Jerusalem, and set a mark upon the foreheads of the men that sigh and that cry for all the abominations that be done in the midst thereof.  5 And to the others he said in mine hearing, Go ye after him through the city, and smite: let not your eye spare, neither have ye pity:  6 Slay utterly old and young, both maids, and little children, and women: but come not near any man upon whom is the mark; and begin at my sanctuary. Then they began at the ancient men which were before the house.</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2:9   I know thy works, and tribulation, and poverty, (but thou art rich) and I know the blasphemy of them which say they are Jews, and are not, but are the synagogue of Satan.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16:6   At that time </a:t>
            </a:r>
            <a:r>
              <a:rPr lang="en-US" sz="4800" b="1" dirty="0" err="1">
                <a:solidFill>
                  <a:prstClr val="white"/>
                </a:solidFill>
                <a:latin typeface="Georgia" panose="02040502050405020303" pitchFamily="18" charset="0"/>
              </a:rPr>
              <a:t>Rezin</a:t>
            </a:r>
            <a:r>
              <a:rPr lang="en-US" sz="4800" b="1" dirty="0">
                <a:solidFill>
                  <a:prstClr val="white"/>
                </a:solidFill>
                <a:latin typeface="Georgia" panose="02040502050405020303" pitchFamily="18" charset="0"/>
              </a:rPr>
              <a:t> king of Syria recovered </a:t>
            </a:r>
            <a:r>
              <a:rPr lang="en-US" sz="4800" b="1" dirty="0" err="1">
                <a:solidFill>
                  <a:prstClr val="white"/>
                </a:solidFill>
                <a:latin typeface="Georgia" panose="02040502050405020303" pitchFamily="18" charset="0"/>
              </a:rPr>
              <a:t>Elath</a:t>
            </a:r>
            <a:r>
              <a:rPr lang="en-US" sz="4800" b="1" dirty="0">
                <a:solidFill>
                  <a:prstClr val="white"/>
                </a:solidFill>
                <a:latin typeface="Georgia" panose="02040502050405020303" pitchFamily="18" charset="0"/>
              </a:rPr>
              <a:t> to Syria, and </a:t>
            </a:r>
            <a:r>
              <a:rPr lang="en-US" sz="4800" b="1" dirty="0" err="1">
                <a:solidFill>
                  <a:prstClr val="white"/>
                </a:solidFill>
                <a:latin typeface="Georgia" panose="02040502050405020303" pitchFamily="18" charset="0"/>
              </a:rPr>
              <a:t>drave</a:t>
            </a:r>
            <a:r>
              <a:rPr lang="en-US" sz="4800" b="1" dirty="0">
                <a:solidFill>
                  <a:prstClr val="white"/>
                </a:solidFill>
                <a:latin typeface="Georgia" panose="02040502050405020303" pitchFamily="18" charset="0"/>
              </a:rPr>
              <a:t> the Jews from </a:t>
            </a:r>
            <a:r>
              <a:rPr lang="en-US" sz="4800" b="1" dirty="0" err="1">
                <a:solidFill>
                  <a:prstClr val="white"/>
                </a:solidFill>
                <a:latin typeface="Georgia" panose="02040502050405020303" pitchFamily="18" charset="0"/>
              </a:rPr>
              <a:t>Elath</a:t>
            </a:r>
            <a:r>
              <a:rPr lang="en-US" sz="4800" b="1" dirty="0">
                <a:solidFill>
                  <a:prstClr val="white"/>
                </a:solidFill>
                <a:latin typeface="Georgia" panose="02040502050405020303" pitchFamily="18" charset="0"/>
              </a:rPr>
              <a:t>: and the Syrians came to </a:t>
            </a:r>
            <a:r>
              <a:rPr lang="en-US" sz="4800" b="1" dirty="0" err="1">
                <a:solidFill>
                  <a:prstClr val="white"/>
                </a:solidFill>
                <a:latin typeface="Georgia" panose="02040502050405020303" pitchFamily="18" charset="0"/>
              </a:rPr>
              <a:t>Elath</a:t>
            </a:r>
            <a:r>
              <a:rPr lang="en-US" sz="4800" b="1" dirty="0">
                <a:solidFill>
                  <a:prstClr val="white"/>
                </a:solidFill>
                <a:latin typeface="Georgia" panose="02040502050405020303" pitchFamily="18" charset="0"/>
              </a:rPr>
              <a:t>, and dwelt there unto this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7</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16:1   In the seventeenth year of </a:t>
            </a:r>
            <a:r>
              <a:rPr lang="en-US" sz="4800" b="1" dirty="0" err="1">
                <a:solidFill>
                  <a:prstClr val="white"/>
                </a:solidFill>
                <a:latin typeface="Georgia" panose="02040502050405020303" pitchFamily="18" charset="0"/>
              </a:rPr>
              <a:t>Pekah</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Remaliah</a:t>
            </a:r>
            <a:r>
              <a:rPr lang="en-US" sz="4800" b="1" dirty="0">
                <a:solidFill>
                  <a:prstClr val="white"/>
                </a:solidFill>
                <a:latin typeface="Georgia" panose="02040502050405020303" pitchFamily="18" charset="0"/>
              </a:rPr>
              <a:t> Ahaz the son of </a:t>
            </a:r>
            <a:r>
              <a:rPr lang="en-US" sz="4800" b="1" dirty="0" err="1">
                <a:solidFill>
                  <a:prstClr val="white"/>
                </a:solidFill>
                <a:latin typeface="Georgia" panose="02040502050405020303" pitchFamily="18" charset="0"/>
              </a:rPr>
              <a:t>Jotham</a:t>
            </a:r>
            <a:r>
              <a:rPr lang="en-US" sz="4800" b="1" dirty="0">
                <a:solidFill>
                  <a:prstClr val="white"/>
                </a:solidFill>
                <a:latin typeface="Georgia" panose="02040502050405020303" pitchFamily="18" charset="0"/>
              </a:rPr>
              <a:t> king of Judah began to reign.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16:2   Twenty years old was Ahaz when he began to reign, and reigned sixteen years in Jerusalem, and did not that which was right in the sight of the LORD his God, like David his father.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16:3-4   But he walked in the way of the kings of Israel, yea, and made his son to pass through the fire, according to the abominations of the heathen, whom the LORD cast out from before the children of Israel.  4 And he sacrificed and burnt incense in the high places, and on the hills, and under every green tree.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16:5   Then </a:t>
            </a:r>
            <a:r>
              <a:rPr lang="en-US" sz="4400" b="1" dirty="0" err="1">
                <a:solidFill>
                  <a:prstClr val="white"/>
                </a:solidFill>
                <a:latin typeface="Georgia" panose="02040502050405020303" pitchFamily="18" charset="0"/>
              </a:rPr>
              <a:t>Rezin</a:t>
            </a:r>
            <a:r>
              <a:rPr lang="en-US" sz="4400" b="1" dirty="0">
                <a:solidFill>
                  <a:prstClr val="white"/>
                </a:solidFill>
                <a:latin typeface="Georgia" panose="02040502050405020303" pitchFamily="18" charset="0"/>
              </a:rPr>
              <a:t> king of Syria and </a:t>
            </a:r>
            <a:r>
              <a:rPr lang="en-US" sz="4400" b="1" dirty="0" err="1">
                <a:solidFill>
                  <a:prstClr val="white"/>
                </a:solidFill>
                <a:latin typeface="Georgia" panose="02040502050405020303" pitchFamily="18" charset="0"/>
              </a:rPr>
              <a:t>Pekah</a:t>
            </a:r>
            <a:r>
              <a:rPr lang="en-US" sz="4400" b="1" dirty="0">
                <a:solidFill>
                  <a:prstClr val="white"/>
                </a:solidFill>
                <a:latin typeface="Georgia" panose="02040502050405020303" pitchFamily="18" charset="0"/>
              </a:rPr>
              <a:t> son of </a:t>
            </a:r>
            <a:r>
              <a:rPr lang="en-US" sz="4400" b="1" dirty="0" err="1">
                <a:solidFill>
                  <a:prstClr val="white"/>
                </a:solidFill>
                <a:latin typeface="Georgia" panose="02040502050405020303" pitchFamily="18" charset="0"/>
              </a:rPr>
              <a:t>Remaliah</a:t>
            </a:r>
            <a:r>
              <a:rPr lang="en-US" sz="4400" b="1" dirty="0">
                <a:solidFill>
                  <a:prstClr val="white"/>
                </a:solidFill>
                <a:latin typeface="Georgia" panose="02040502050405020303" pitchFamily="18" charset="0"/>
              </a:rPr>
              <a:t> king of Israel came up to Jerusalem to war: and they besieged Ahaz, but could not overcome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16:6   At that time </a:t>
            </a:r>
            <a:r>
              <a:rPr lang="en-US" sz="4800" b="1" dirty="0" err="1">
                <a:solidFill>
                  <a:prstClr val="white"/>
                </a:solidFill>
                <a:latin typeface="Georgia" panose="02040502050405020303" pitchFamily="18" charset="0"/>
              </a:rPr>
              <a:t>Rezin</a:t>
            </a:r>
            <a:r>
              <a:rPr lang="en-US" sz="4800" b="1" dirty="0">
                <a:solidFill>
                  <a:prstClr val="white"/>
                </a:solidFill>
                <a:latin typeface="Georgia" panose="02040502050405020303" pitchFamily="18" charset="0"/>
              </a:rPr>
              <a:t> king of Syria recovered </a:t>
            </a:r>
            <a:r>
              <a:rPr lang="en-US" sz="4800" b="1" dirty="0" err="1">
                <a:solidFill>
                  <a:prstClr val="white"/>
                </a:solidFill>
                <a:latin typeface="Georgia" panose="02040502050405020303" pitchFamily="18" charset="0"/>
              </a:rPr>
              <a:t>Elath</a:t>
            </a:r>
            <a:r>
              <a:rPr lang="en-US" sz="4800" b="1" dirty="0">
                <a:solidFill>
                  <a:prstClr val="white"/>
                </a:solidFill>
                <a:latin typeface="Georgia" panose="02040502050405020303" pitchFamily="18" charset="0"/>
              </a:rPr>
              <a:t> to Syria, and </a:t>
            </a:r>
            <a:r>
              <a:rPr lang="en-US" sz="4800" b="1" dirty="0" err="1">
                <a:solidFill>
                  <a:prstClr val="white"/>
                </a:solidFill>
                <a:latin typeface="Georgia" panose="02040502050405020303" pitchFamily="18" charset="0"/>
              </a:rPr>
              <a:t>drave</a:t>
            </a:r>
            <a:r>
              <a:rPr lang="en-US" sz="4800" b="1" dirty="0">
                <a:solidFill>
                  <a:prstClr val="white"/>
                </a:solidFill>
                <a:latin typeface="Georgia" panose="02040502050405020303" pitchFamily="18" charset="0"/>
              </a:rPr>
              <a:t> the Jews from </a:t>
            </a:r>
            <a:r>
              <a:rPr lang="en-US" sz="4800" b="1" dirty="0" err="1">
                <a:solidFill>
                  <a:prstClr val="white"/>
                </a:solidFill>
                <a:latin typeface="Georgia" panose="02040502050405020303" pitchFamily="18" charset="0"/>
              </a:rPr>
              <a:t>Elath</a:t>
            </a:r>
            <a:r>
              <a:rPr lang="en-US" sz="4800" b="1" dirty="0">
                <a:solidFill>
                  <a:prstClr val="white"/>
                </a:solidFill>
                <a:latin typeface="Georgia" panose="02040502050405020303" pitchFamily="18" charset="0"/>
              </a:rPr>
              <a:t>: and the Syrians came to </a:t>
            </a:r>
            <a:r>
              <a:rPr lang="en-US" sz="4800" b="1" dirty="0" err="1">
                <a:solidFill>
                  <a:prstClr val="white"/>
                </a:solidFill>
                <a:latin typeface="Georgia" panose="02040502050405020303" pitchFamily="18" charset="0"/>
              </a:rPr>
              <a:t>Elath</a:t>
            </a:r>
            <a:r>
              <a:rPr lang="en-US" sz="4800" b="1" dirty="0">
                <a:solidFill>
                  <a:prstClr val="white"/>
                </a:solidFill>
                <a:latin typeface="Georgia" panose="02040502050405020303" pitchFamily="18" charset="0"/>
              </a:rPr>
              <a:t>, and dwelt there unto this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17:29   Howbeit every nation made gods of their own, and put them in the houses of the high places which the Samaritans had made, every nation in their cities wherein they dwelt.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2:36-38   And there was one Anna, a prophetess, the daughter of </a:t>
            </a:r>
            <a:r>
              <a:rPr lang="en-US" sz="3600" b="1" dirty="0" err="1">
                <a:solidFill>
                  <a:prstClr val="white"/>
                </a:solidFill>
                <a:latin typeface="Georgia" panose="02040502050405020303" pitchFamily="18" charset="0"/>
              </a:rPr>
              <a:t>Phanuel</a:t>
            </a:r>
            <a:r>
              <a:rPr lang="en-US" sz="3600" b="1" dirty="0">
                <a:solidFill>
                  <a:prstClr val="white"/>
                </a:solidFill>
                <a:latin typeface="Georgia" panose="02040502050405020303" pitchFamily="18" charset="0"/>
              </a:rPr>
              <a:t>, of the tribe of </a:t>
            </a:r>
            <a:r>
              <a:rPr lang="en-US" sz="3600" b="1" dirty="0" err="1">
                <a:solidFill>
                  <a:prstClr val="white"/>
                </a:solidFill>
                <a:latin typeface="Georgia" panose="02040502050405020303" pitchFamily="18" charset="0"/>
              </a:rPr>
              <a:t>Aser</a:t>
            </a:r>
            <a:r>
              <a:rPr lang="en-US" sz="3600" b="1" dirty="0">
                <a:solidFill>
                  <a:prstClr val="white"/>
                </a:solidFill>
                <a:latin typeface="Georgia" panose="02040502050405020303" pitchFamily="18" charset="0"/>
              </a:rPr>
              <a:t>: she was of a great age, and had lived with an husband seven years from her virginity;  37 And she was a widow of about fourscore and four years, which departed not from the temple, but served God with </a:t>
            </a:r>
            <a:r>
              <a:rPr lang="en-US" sz="3600" b="1" dirty="0" err="1">
                <a:solidFill>
                  <a:prstClr val="white"/>
                </a:solidFill>
                <a:latin typeface="Georgia" panose="02040502050405020303" pitchFamily="18" charset="0"/>
              </a:rPr>
              <a:t>fastings</a:t>
            </a:r>
            <a:r>
              <a:rPr lang="en-US" sz="3600" b="1" dirty="0">
                <a:solidFill>
                  <a:prstClr val="white"/>
                </a:solidFill>
                <a:latin typeface="Georgia" panose="02040502050405020303" pitchFamily="18" charset="0"/>
              </a:rPr>
              <a:t> and prayers night and day.  38 And she coming in that instant gave thanks likewise unto the Lord, and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of him to all them that looked for redemption in Jerusalem.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6124754"/>
          </a:xfrm>
          <a:prstGeom prst="rect">
            <a:avLst/>
          </a:prstGeom>
        </p:spPr>
        <p:txBody>
          <a:bodyPr wrap="square">
            <a:spAutoFit/>
          </a:bodyPr>
          <a:lstStyle/>
          <a:p>
            <a:pPr algn="just"/>
            <a:r>
              <a:rPr lang="en-US" sz="2800" b="1" dirty="0">
                <a:solidFill>
                  <a:prstClr val="white"/>
                </a:solidFill>
                <a:latin typeface="Georgia" panose="02040502050405020303" pitchFamily="18" charset="0"/>
              </a:rPr>
              <a:t>Revelation 14:1-4   And I looked, and, lo, a Lamb stood on the mount Sion, and with him an hundred forty and four thousand, having his Father's name written in their foreheads.  2 And I heard a voice from heaven, as the voice of many waters, and as the voice of a great thunder: and I heard the voice of harpers harping with their harps:  3 And they sung as it were a new song before the throne, and before the four beasts, and the elders: and no man could learn that song but the hundred and forty and four thousand, which were redeemed from the earth.  4 These are they which were not defiled with women; for they are virgins. These are they which follow the Lamb whithersoever he </a:t>
            </a:r>
            <a:r>
              <a:rPr lang="en-US" sz="2800" b="1" dirty="0" err="1">
                <a:solidFill>
                  <a:prstClr val="white"/>
                </a:solidFill>
                <a:latin typeface="Georgia" panose="02040502050405020303" pitchFamily="18" charset="0"/>
              </a:rPr>
              <a:t>goeth</a:t>
            </a:r>
            <a:r>
              <a:rPr lang="en-US" sz="2800" b="1" dirty="0">
                <a:solidFill>
                  <a:prstClr val="white"/>
                </a:solidFill>
                <a:latin typeface="Georgia" panose="02040502050405020303" pitchFamily="18" charset="0"/>
              </a:rPr>
              <a:t>. These were redeemed from among men, being the </a:t>
            </a:r>
            <a:r>
              <a:rPr lang="en-US" sz="2800" b="1" dirty="0" err="1">
                <a:solidFill>
                  <a:prstClr val="white"/>
                </a:solidFill>
                <a:latin typeface="Georgia" panose="02040502050405020303" pitchFamily="18" charset="0"/>
              </a:rPr>
              <a:t>firstfruits</a:t>
            </a:r>
            <a:r>
              <a:rPr lang="en-US" sz="2800" b="1" dirty="0">
                <a:solidFill>
                  <a:prstClr val="white"/>
                </a:solidFill>
                <a:latin typeface="Georgia" panose="02040502050405020303" pitchFamily="18" charset="0"/>
              </a:rPr>
              <a:t> unto God and to the Lamb.</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14:1   And I looked, and, lo, a Lamb stood on the mount Sion, and with him an hundred forty and four thousand, having his Father's name written in their foreheads.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12:22   But ye are come unto mount Sion, and unto the city of the living God, the heavenly Jerusalem, and to an innumerable company of angels,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7:1   And after these things I saw four angels standing on the four corners of the earth, holding the four winds of the earth, that the wind should not blow on the earth, nor on the sea, nor on any tree.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14:1-2   And I looked, and, lo, a Lamb stood on the mount Sion, and with him an hundred forty and four thousand, having his Father's name written in their foreheads.  2 And I heard a voice from heaven, as the voice of many waters, and as the voice of a great thunder: and I heard the voice of harpers harping with their harps: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14:3   And they sung as it were a new song before the throne, and before the four beasts, and the elders: and no man could learn that song but the hundred and forty and four thousand, which were redeemed from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7:9   After this I beheld, and, lo, a great multitude, which no man could number, of all nations, and </a:t>
            </a:r>
            <a:r>
              <a:rPr lang="en-US" sz="4400" b="1" dirty="0" err="1">
                <a:solidFill>
                  <a:prstClr val="white"/>
                </a:solidFill>
                <a:latin typeface="Georgia" panose="02040502050405020303" pitchFamily="18" charset="0"/>
              </a:rPr>
              <a:t>kindreds</a:t>
            </a:r>
            <a:r>
              <a:rPr lang="en-US" sz="4400" b="1" dirty="0">
                <a:solidFill>
                  <a:prstClr val="white"/>
                </a:solidFill>
                <a:latin typeface="Georgia" panose="02040502050405020303" pitchFamily="18" charset="0"/>
              </a:rPr>
              <a:t>, and people, and tongues, stood before the throne, and before the Lamb, clothed with white robes, and palms in their hands;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7:10-12   And cried with a loud voice, saying, Salvation to our God which </a:t>
            </a:r>
            <a:r>
              <a:rPr lang="en-US" sz="3600" b="1" dirty="0" err="1">
                <a:solidFill>
                  <a:prstClr val="white"/>
                </a:solidFill>
                <a:latin typeface="Georgia" panose="02040502050405020303" pitchFamily="18" charset="0"/>
              </a:rPr>
              <a:t>sitteth</a:t>
            </a:r>
            <a:r>
              <a:rPr lang="en-US" sz="3600" b="1" dirty="0">
                <a:solidFill>
                  <a:prstClr val="white"/>
                </a:solidFill>
                <a:latin typeface="Georgia" panose="02040502050405020303" pitchFamily="18" charset="0"/>
              </a:rPr>
              <a:t> upon the throne, and unto the Lamb.  11 And all the angels stood round about the throne, and about the elders and the four beasts, and fell before the throne on their faces, and worshipped God,  12 Saying, Amen: Blessing, and glory, and wisdom, and thanksgiving, and </a:t>
            </a:r>
            <a:r>
              <a:rPr lang="en-US" sz="3600" b="1" dirty="0" err="1">
                <a:solidFill>
                  <a:prstClr val="white"/>
                </a:solidFill>
                <a:latin typeface="Georgia" panose="02040502050405020303" pitchFamily="18" charset="0"/>
              </a:rPr>
              <a:t>honour</a:t>
            </a:r>
            <a:r>
              <a:rPr lang="en-US" sz="3600" b="1" dirty="0">
                <a:solidFill>
                  <a:prstClr val="white"/>
                </a:solidFill>
                <a:latin typeface="Georgia" panose="02040502050405020303" pitchFamily="18" charset="0"/>
              </a:rPr>
              <a:t>, and power, and might, be unto our God for ever and ever. Amen.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7329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7:13   And one of the elders answered, saying unto me, What are these which are arrayed in white robes? and whence came they?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89830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7:14   And I said unto him, Sir, thou </a:t>
            </a:r>
            <a:r>
              <a:rPr lang="en-US" sz="4800" b="1" dirty="0" err="1">
                <a:solidFill>
                  <a:prstClr val="white"/>
                </a:solidFill>
                <a:latin typeface="Georgia" panose="02040502050405020303" pitchFamily="18" charset="0"/>
              </a:rPr>
              <a:t>knowest</a:t>
            </a:r>
            <a:r>
              <a:rPr lang="en-US" sz="4800" b="1" dirty="0">
                <a:solidFill>
                  <a:prstClr val="white"/>
                </a:solidFill>
                <a:latin typeface="Georgia" panose="02040502050405020303" pitchFamily="18" charset="0"/>
              </a:rPr>
              <a:t>. And he said to me, These are they which came out of great tribulation, and have washed their robes, and made them white in the blood of the Lamb.</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752903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24:29   Immediately after the tribulation of those days shall the sun be darkened, and the moon shall not give her light, and the stars shall fall from heaven, and the powers of the heavens shall be shaken: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856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7:15   Therefore are they before the throne of God, and serve him day and night in his temple: and he that </a:t>
            </a:r>
            <a:r>
              <a:rPr lang="en-US" sz="4800" b="1" dirty="0" err="1">
                <a:solidFill>
                  <a:prstClr val="white"/>
                </a:solidFill>
                <a:latin typeface="Georgia" panose="02040502050405020303" pitchFamily="18" charset="0"/>
              </a:rPr>
              <a:t>sitteth</a:t>
            </a:r>
            <a:r>
              <a:rPr lang="en-US" sz="4800" b="1" dirty="0">
                <a:solidFill>
                  <a:prstClr val="white"/>
                </a:solidFill>
                <a:latin typeface="Georgia" panose="02040502050405020303" pitchFamily="18" charset="0"/>
              </a:rPr>
              <a:t> on the throne shall dwell among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42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7:16-17   They shall hunger no more, neither thirst any more; neither shall the sun light on them, nor any heat.  17 For the Lamb which is in the midst of the throne shall feed them, and shall lead them unto living fountains of waters: and God shall wipe away all tears from their eyes.</a:t>
            </a:r>
          </a:p>
        </p:txBody>
      </p:sp>
    </p:spTree>
    <p:extLst>
      <p:ext uri="{BB962C8B-B14F-4D97-AF65-F5344CB8AC3E}">
        <p14:creationId xmlns:p14="http://schemas.microsoft.com/office/powerpoint/2010/main" val="3386969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7:2-3   And I saw another angel ascending from the east, having the seal of the living God: and he cried with a loud voice to the four angels, to whom it was given to hurt the earth and the sea,  3 Saying, Hurt not the earth, neither the sea, nor the trees, till we have sealed the servants of our God in their foreheads.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7:1   And after these things I saw four angels standing on the four corners of the earth, holding the four winds of the earth, that the wind should not blow on the earth, nor on the sea, nor on any tree.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19:27   Ye shall not round the corners of your heads, neither shalt thou mar the corners of thy beard.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Nehemiah 9:21-22   Yea, forty years didst thou sustain them in the wilderness, so that they lacked nothing; their clothes waxed not old, and their feet swelled not.  22 Moreover thou </a:t>
            </a:r>
            <a:r>
              <a:rPr lang="en-US" sz="4000" b="1" dirty="0" err="1">
                <a:solidFill>
                  <a:prstClr val="white"/>
                </a:solidFill>
                <a:latin typeface="Georgia" panose="02040502050405020303" pitchFamily="18" charset="0"/>
              </a:rPr>
              <a:t>gavest</a:t>
            </a:r>
            <a:r>
              <a:rPr lang="en-US" sz="4000" b="1" dirty="0">
                <a:solidFill>
                  <a:prstClr val="white"/>
                </a:solidFill>
                <a:latin typeface="Georgia" panose="02040502050405020303" pitchFamily="18" charset="0"/>
              </a:rPr>
              <a:t> them kingdoms and nations, and didst divide them into corners: so they possessed the land of </a:t>
            </a:r>
            <a:r>
              <a:rPr lang="en-US" sz="4000" b="1" dirty="0" err="1">
                <a:solidFill>
                  <a:prstClr val="white"/>
                </a:solidFill>
                <a:latin typeface="Georgia" panose="02040502050405020303" pitchFamily="18" charset="0"/>
              </a:rPr>
              <a:t>Sihon</a:t>
            </a:r>
            <a:r>
              <a:rPr lang="en-US" sz="4000" b="1" dirty="0">
                <a:solidFill>
                  <a:prstClr val="white"/>
                </a:solidFill>
                <a:latin typeface="Georgia" panose="02040502050405020303" pitchFamily="18" charset="0"/>
              </a:rPr>
              <a:t>, and the land of the king of </a:t>
            </a:r>
            <a:r>
              <a:rPr lang="en-US" sz="4000" b="1" dirty="0" err="1">
                <a:solidFill>
                  <a:prstClr val="white"/>
                </a:solidFill>
                <a:latin typeface="Georgia" panose="02040502050405020303" pitchFamily="18" charset="0"/>
              </a:rPr>
              <a:t>Heshbon</a:t>
            </a:r>
            <a:r>
              <a:rPr lang="en-US" sz="4000" b="1" dirty="0">
                <a:solidFill>
                  <a:prstClr val="white"/>
                </a:solidFill>
                <a:latin typeface="Georgia" panose="02040502050405020303" pitchFamily="18" charset="0"/>
              </a:rPr>
              <a:t>, and the land of </a:t>
            </a:r>
            <a:r>
              <a:rPr lang="en-US" sz="4000" b="1" dirty="0" err="1">
                <a:solidFill>
                  <a:prstClr val="white"/>
                </a:solidFill>
                <a:latin typeface="Georgia" panose="02040502050405020303" pitchFamily="18" charset="0"/>
              </a:rPr>
              <a:t>Og</a:t>
            </a:r>
            <a:r>
              <a:rPr lang="en-US" sz="4000" b="1" dirty="0">
                <a:solidFill>
                  <a:prstClr val="white"/>
                </a:solidFill>
                <a:latin typeface="Georgia" panose="02040502050405020303" pitchFamily="18" charset="0"/>
              </a:rPr>
              <a:t> king of Bashan.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26:7   He </a:t>
            </a:r>
            <a:r>
              <a:rPr lang="en-US" sz="4800" b="1" dirty="0" err="1">
                <a:solidFill>
                  <a:prstClr val="white"/>
                </a:solidFill>
                <a:latin typeface="Georgia" panose="02040502050405020303" pitchFamily="18" charset="0"/>
              </a:rPr>
              <a:t>stretcheth</a:t>
            </a:r>
            <a:r>
              <a:rPr lang="en-US" sz="4800" b="1" dirty="0">
                <a:solidFill>
                  <a:prstClr val="white"/>
                </a:solidFill>
                <a:latin typeface="Georgia" panose="02040502050405020303" pitchFamily="18" charset="0"/>
              </a:rPr>
              <a:t> out the north over the empty place, and </a:t>
            </a:r>
            <a:r>
              <a:rPr lang="en-US" sz="4800" b="1" dirty="0" err="1">
                <a:solidFill>
                  <a:prstClr val="white"/>
                </a:solidFill>
                <a:latin typeface="Georgia" panose="02040502050405020303" pitchFamily="18" charset="0"/>
              </a:rPr>
              <a:t>hangeth</a:t>
            </a:r>
            <a:r>
              <a:rPr lang="en-US" sz="4800" b="1" dirty="0">
                <a:solidFill>
                  <a:prstClr val="white"/>
                </a:solidFill>
                <a:latin typeface="Georgia" panose="02040502050405020303" pitchFamily="18" charset="0"/>
              </a:rPr>
              <a:t> the earth upon nothing.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40:22   It is he that </a:t>
            </a:r>
            <a:r>
              <a:rPr lang="en-US" sz="4800" b="1" dirty="0" err="1">
                <a:solidFill>
                  <a:prstClr val="white"/>
                </a:solidFill>
                <a:latin typeface="Georgia" panose="02040502050405020303" pitchFamily="18" charset="0"/>
              </a:rPr>
              <a:t>sitteth</a:t>
            </a:r>
            <a:r>
              <a:rPr lang="en-US" sz="4800" b="1" dirty="0">
                <a:solidFill>
                  <a:prstClr val="white"/>
                </a:solidFill>
                <a:latin typeface="Georgia" panose="02040502050405020303" pitchFamily="18" charset="0"/>
              </a:rPr>
              <a:t> upon the circle of the earth, and the inhabitants thereof are as grasshoppers; that </a:t>
            </a:r>
            <a:r>
              <a:rPr lang="en-US" sz="4800" b="1" dirty="0" err="1">
                <a:solidFill>
                  <a:prstClr val="white"/>
                </a:solidFill>
                <a:latin typeface="Georgia" panose="02040502050405020303" pitchFamily="18" charset="0"/>
              </a:rPr>
              <a:t>stretcheth</a:t>
            </a:r>
            <a:r>
              <a:rPr lang="en-US" sz="4800" b="1" dirty="0">
                <a:solidFill>
                  <a:prstClr val="white"/>
                </a:solidFill>
                <a:latin typeface="Georgia" panose="02040502050405020303" pitchFamily="18" charset="0"/>
              </a:rPr>
              <a:t> out the heavens as a curtain, and </a:t>
            </a:r>
            <a:r>
              <a:rPr lang="en-US" sz="4800" b="1" dirty="0" err="1">
                <a:solidFill>
                  <a:prstClr val="white"/>
                </a:solidFill>
                <a:latin typeface="Georgia" panose="02040502050405020303" pitchFamily="18" charset="0"/>
              </a:rPr>
              <a:t>spreadeth</a:t>
            </a:r>
            <a:r>
              <a:rPr lang="en-US" sz="4800" b="1" dirty="0">
                <a:solidFill>
                  <a:prstClr val="white"/>
                </a:solidFill>
                <a:latin typeface="Georgia" panose="02040502050405020303" pitchFamily="18" charset="0"/>
              </a:rPr>
              <a:t> them out as a tent to dwell 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7691</TotalTime>
  <Words>2097</Words>
  <Application>Microsoft Office PowerPoint</Application>
  <PresentationFormat>Widescreen</PresentationFormat>
  <Paragraphs>75</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142</cp:revision>
  <dcterms:created xsi:type="dcterms:W3CDTF">2019-08-31T20:33:16Z</dcterms:created>
  <dcterms:modified xsi:type="dcterms:W3CDTF">2019-12-23T21:56:38Z</dcterms:modified>
</cp:coreProperties>
</file>