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41" r:id="rId26"/>
    <p:sldId id="542" r:id="rId27"/>
    <p:sldId id="546" r:id="rId28"/>
    <p:sldId id="547" r:id="rId29"/>
    <p:sldId id="548" r:id="rId30"/>
    <p:sldId id="549" r:id="rId31"/>
    <p:sldId id="552" r:id="rId32"/>
    <p:sldId id="553" r:id="rId33"/>
    <p:sldId id="554" r:id="rId34"/>
    <p:sldId id="32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8:7   And the LORD said unto Samuel, Hearken unto the voice of the people in all that they say unto thee: for they have not rejected thee, but they have rejected me, that I should not reign over them.</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058" y="0"/>
            <a:ext cx="4489884" cy="6858000"/>
          </a:xfrm>
          <a:prstGeom prst="rect">
            <a:avLst/>
          </a:prstGeom>
        </p:spPr>
      </p:pic>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16:30   And Ahab the son of </a:t>
            </a:r>
            <a:r>
              <a:rPr lang="en-US" sz="4800" b="1" dirty="0" err="1">
                <a:solidFill>
                  <a:prstClr val="white"/>
                </a:solidFill>
                <a:latin typeface="Georgia" panose="02040502050405020303" pitchFamily="18" charset="0"/>
              </a:rPr>
              <a:t>Omri</a:t>
            </a:r>
            <a:r>
              <a:rPr lang="en-US" sz="4800" b="1" dirty="0">
                <a:solidFill>
                  <a:prstClr val="white"/>
                </a:solidFill>
                <a:latin typeface="Georgia" panose="02040502050405020303" pitchFamily="18" charset="0"/>
              </a:rPr>
              <a:t> did evil in the sight of the LORD above all that were before him.</a:t>
            </a: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14:2   And Asa did that which was good and right in the eyes of the LORD his God:</a:t>
            </a: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16:24   And he bought the hill Samaria of </a:t>
            </a:r>
            <a:r>
              <a:rPr lang="en-US" sz="4800" b="1" dirty="0" err="1">
                <a:solidFill>
                  <a:prstClr val="white"/>
                </a:solidFill>
                <a:latin typeface="Georgia" panose="02040502050405020303" pitchFamily="18" charset="0"/>
              </a:rPr>
              <a:t>Shemer</a:t>
            </a:r>
            <a:r>
              <a:rPr lang="en-US" sz="4800" b="1" dirty="0">
                <a:solidFill>
                  <a:prstClr val="white"/>
                </a:solidFill>
                <a:latin typeface="Georgia" panose="02040502050405020303" pitchFamily="18" charset="0"/>
              </a:rPr>
              <a:t> for two talents of silver, and built on the hill, and called the name of the city which he built, after the name of </a:t>
            </a:r>
            <a:r>
              <a:rPr lang="en-US" sz="4800" b="1" dirty="0" err="1">
                <a:solidFill>
                  <a:prstClr val="white"/>
                </a:solidFill>
                <a:latin typeface="Georgia" panose="02040502050405020303" pitchFamily="18" charset="0"/>
              </a:rPr>
              <a:t>Shemer</a:t>
            </a:r>
            <a:r>
              <a:rPr lang="en-US" sz="4800" b="1" dirty="0">
                <a:solidFill>
                  <a:prstClr val="white"/>
                </a:solidFill>
                <a:latin typeface="Georgia" panose="02040502050405020303" pitchFamily="18" charset="0"/>
              </a:rPr>
              <a:t>, owner of the hill, Samaria.</a:t>
            </a: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2 Kings 16:5-7   Then </a:t>
            </a:r>
            <a:r>
              <a:rPr lang="en-US" sz="3200" b="1" dirty="0" err="1">
                <a:solidFill>
                  <a:prstClr val="white"/>
                </a:solidFill>
                <a:latin typeface="Georgia" panose="02040502050405020303" pitchFamily="18" charset="0"/>
              </a:rPr>
              <a:t>Rezin</a:t>
            </a:r>
            <a:r>
              <a:rPr lang="en-US" sz="3200" b="1" dirty="0">
                <a:solidFill>
                  <a:prstClr val="white"/>
                </a:solidFill>
                <a:latin typeface="Georgia" panose="02040502050405020303" pitchFamily="18" charset="0"/>
              </a:rPr>
              <a:t> king of Syria and </a:t>
            </a:r>
            <a:r>
              <a:rPr lang="en-US" sz="3200" b="1" dirty="0" err="1">
                <a:solidFill>
                  <a:prstClr val="white"/>
                </a:solidFill>
                <a:latin typeface="Georgia" panose="02040502050405020303" pitchFamily="18" charset="0"/>
              </a:rPr>
              <a:t>Pekah</a:t>
            </a:r>
            <a:r>
              <a:rPr lang="en-US" sz="3200" b="1" dirty="0">
                <a:solidFill>
                  <a:prstClr val="white"/>
                </a:solidFill>
                <a:latin typeface="Georgia" panose="02040502050405020303" pitchFamily="18" charset="0"/>
              </a:rPr>
              <a:t> son of </a:t>
            </a:r>
            <a:r>
              <a:rPr lang="en-US" sz="3200" b="1" dirty="0" err="1">
                <a:solidFill>
                  <a:prstClr val="white"/>
                </a:solidFill>
                <a:latin typeface="Georgia" panose="02040502050405020303" pitchFamily="18" charset="0"/>
              </a:rPr>
              <a:t>Remaliah</a:t>
            </a:r>
            <a:r>
              <a:rPr lang="en-US" sz="3200" b="1" dirty="0">
                <a:solidFill>
                  <a:prstClr val="white"/>
                </a:solidFill>
                <a:latin typeface="Georgia" panose="02040502050405020303" pitchFamily="18" charset="0"/>
              </a:rPr>
              <a:t> king of Israel came up to Jerusalem to war: and they besieged Ahaz, but could not overcome him.  6 At that time </a:t>
            </a:r>
            <a:r>
              <a:rPr lang="en-US" sz="3200" b="1" dirty="0" err="1">
                <a:solidFill>
                  <a:prstClr val="white"/>
                </a:solidFill>
                <a:latin typeface="Georgia" panose="02040502050405020303" pitchFamily="18" charset="0"/>
              </a:rPr>
              <a:t>Rezin</a:t>
            </a:r>
            <a:r>
              <a:rPr lang="en-US" sz="3200" b="1" dirty="0">
                <a:solidFill>
                  <a:prstClr val="white"/>
                </a:solidFill>
                <a:latin typeface="Georgia" panose="02040502050405020303" pitchFamily="18" charset="0"/>
              </a:rPr>
              <a:t> king of Syria recovered </a:t>
            </a:r>
            <a:r>
              <a:rPr lang="en-US" sz="3200" b="1" dirty="0" err="1">
                <a:solidFill>
                  <a:prstClr val="white"/>
                </a:solidFill>
                <a:latin typeface="Georgia" panose="02040502050405020303" pitchFamily="18" charset="0"/>
              </a:rPr>
              <a:t>Elath</a:t>
            </a:r>
            <a:r>
              <a:rPr lang="en-US" sz="3200" b="1" dirty="0">
                <a:solidFill>
                  <a:prstClr val="white"/>
                </a:solidFill>
                <a:latin typeface="Georgia" panose="02040502050405020303" pitchFamily="18" charset="0"/>
              </a:rPr>
              <a:t> to Syria, and </a:t>
            </a:r>
            <a:r>
              <a:rPr lang="en-US" sz="3200" b="1" dirty="0" err="1">
                <a:solidFill>
                  <a:prstClr val="white"/>
                </a:solidFill>
                <a:latin typeface="Georgia" panose="02040502050405020303" pitchFamily="18" charset="0"/>
              </a:rPr>
              <a:t>drave</a:t>
            </a:r>
            <a:r>
              <a:rPr lang="en-US" sz="3200" b="1" dirty="0">
                <a:solidFill>
                  <a:prstClr val="white"/>
                </a:solidFill>
                <a:latin typeface="Georgia" panose="02040502050405020303" pitchFamily="18" charset="0"/>
              </a:rPr>
              <a:t> the Jews from </a:t>
            </a:r>
            <a:r>
              <a:rPr lang="en-US" sz="3200" b="1" dirty="0" err="1">
                <a:solidFill>
                  <a:prstClr val="white"/>
                </a:solidFill>
                <a:latin typeface="Georgia" panose="02040502050405020303" pitchFamily="18" charset="0"/>
              </a:rPr>
              <a:t>Elath</a:t>
            </a:r>
            <a:r>
              <a:rPr lang="en-US" sz="3200" b="1" dirty="0">
                <a:solidFill>
                  <a:prstClr val="white"/>
                </a:solidFill>
                <a:latin typeface="Georgia" panose="02040502050405020303" pitchFamily="18" charset="0"/>
              </a:rPr>
              <a:t>: and the Syrians came to </a:t>
            </a:r>
            <a:r>
              <a:rPr lang="en-US" sz="3200" b="1" dirty="0" err="1">
                <a:solidFill>
                  <a:prstClr val="white"/>
                </a:solidFill>
                <a:latin typeface="Georgia" panose="02040502050405020303" pitchFamily="18" charset="0"/>
              </a:rPr>
              <a:t>Elath</a:t>
            </a:r>
            <a:r>
              <a:rPr lang="en-US" sz="3200" b="1" dirty="0">
                <a:solidFill>
                  <a:prstClr val="white"/>
                </a:solidFill>
                <a:latin typeface="Georgia" panose="02040502050405020303" pitchFamily="18" charset="0"/>
              </a:rPr>
              <a:t>, and dwelt there unto this day.  7 So Ahaz sent messengers to </a:t>
            </a:r>
            <a:r>
              <a:rPr lang="en-US" sz="3200" b="1" dirty="0" err="1">
                <a:solidFill>
                  <a:prstClr val="white"/>
                </a:solidFill>
                <a:latin typeface="Georgia" panose="02040502050405020303" pitchFamily="18" charset="0"/>
              </a:rPr>
              <a:t>Tiglath-pileser</a:t>
            </a:r>
            <a:r>
              <a:rPr lang="en-US" sz="3200" b="1" dirty="0">
                <a:solidFill>
                  <a:prstClr val="white"/>
                </a:solidFill>
                <a:latin typeface="Georgia" panose="02040502050405020303" pitchFamily="18" charset="0"/>
              </a:rPr>
              <a:t> king of Assyria, saying, I am thy servant and thy son: come up, and save me out of the hand of the king of Syria, and out of the hand of the king of Israel, which rise up against me.</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4:9-12   Then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the woman of Samaria unto him, How is it that thou, being a Jew, </a:t>
            </a:r>
            <a:r>
              <a:rPr lang="en-US" sz="3200" b="1" dirty="0" err="1">
                <a:solidFill>
                  <a:prstClr val="white"/>
                </a:solidFill>
                <a:latin typeface="Georgia" panose="02040502050405020303" pitchFamily="18" charset="0"/>
              </a:rPr>
              <a:t>askest</a:t>
            </a:r>
            <a:r>
              <a:rPr lang="en-US" sz="3200" b="1" dirty="0">
                <a:solidFill>
                  <a:prstClr val="white"/>
                </a:solidFill>
                <a:latin typeface="Georgia" panose="02040502050405020303" pitchFamily="18" charset="0"/>
              </a:rPr>
              <a:t> drink of me, which am a woman of Samaria? for the Jews have no dealings with the Samaritans.  10 Jesus answered and said unto her, If thou </a:t>
            </a:r>
            <a:r>
              <a:rPr lang="en-US" sz="3200" b="1" dirty="0" err="1">
                <a:solidFill>
                  <a:prstClr val="white"/>
                </a:solidFill>
                <a:latin typeface="Georgia" panose="02040502050405020303" pitchFamily="18" charset="0"/>
              </a:rPr>
              <a:t>knewest</a:t>
            </a:r>
            <a:r>
              <a:rPr lang="en-US" sz="3200" b="1" dirty="0">
                <a:solidFill>
                  <a:prstClr val="white"/>
                </a:solidFill>
                <a:latin typeface="Georgia" panose="02040502050405020303" pitchFamily="18" charset="0"/>
              </a:rPr>
              <a:t> the gift of God, and who it is that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to thee, Give me to drink; thou </a:t>
            </a:r>
            <a:r>
              <a:rPr lang="en-US" sz="3200" b="1" dirty="0" err="1">
                <a:solidFill>
                  <a:prstClr val="white"/>
                </a:solidFill>
                <a:latin typeface="Georgia" panose="02040502050405020303" pitchFamily="18" charset="0"/>
              </a:rPr>
              <a:t>wouldest</a:t>
            </a:r>
            <a:r>
              <a:rPr lang="en-US" sz="3200" b="1" dirty="0">
                <a:solidFill>
                  <a:prstClr val="white"/>
                </a:solidFill>
                <a:latin typeface="Georgia" panose="02040502050405020303" pitchFamily="18" charset="0"/>
              </a:rPr>
              <a:t> have asked of him, and he would have given thee living water.  11 The woman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unto him, Sir, thou hast nothing to draw with, and the well is deep: from whence then hast thou that living water?  12 Art thou greater than our father Jacob, which gave us the well, and drank thereof himself, and his children, and his cattle?</a:t>
            </a: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2:20   Then said the Jews, Forty and six years was this temple in building, and wilt thou rear it up in three days?</a:t>
            </a: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 OVERVIEW</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THE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1:1   The vision of Isaiah the son of </a:t>
            </a:r>
            <a:r>
              <a:rPr lang="en-US" sz="4800" b="1" dirty="0" err="1">
                <a:solidFill>
                  <a:prstClr val="white"/>
                </a:solidFill>
                <a:latin typeface="Georgia" panose="02040502050405020303" pitchFamily="18" charset="0"/>
              </a:rPr>
              <a:t>Amoz</a:t>
            </a:r>
            <a:r>
              <a:rPr lang="en-US" sz="4800" b="1" dirty="0">
                <a:solidFill>
                  <a:prstClr val="white"/>
                </a:solidFill>
                <a:latin typeface="Georgia" panose="02040502050405020303" pitchFamily="18" charset="0"/>
              </a:rPr>
              <a:t>, which he saw concerning Judah and Jerusalem in the days of </a:t>
            </a:r>
            <a:r>
              <a:rPr lang="en-US" sz="4800" b="1" dirty="0" err="1">
                <a:solidFill>
                  <a:prstClr val="white"/>
                </a:solidFill>
                <a:latin typeface="Georgia" panose="02040502050405020303" pitchFamily="18" charset="0"/>
              </a:rPr>
              <a:t>Uzziah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Jotham</a:t>
            </a:r>
            <a:r>
              <a:rPr lang="en-US" sz="4800" b="1" dirty="0">
                <a:solidFill>
                  <a:prstClr val="white"/>
                </a:solidFill>
                <a:latin typeface="Georgia" panose="02040502050405020303" pitchFamily="18" charset="0"/>
              </a:rPr>
              <a:t>, Ahaz, and Hezekiah, kings of Judah.</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1:1-2   The words of Jeremiah the son of </a:t>
            </a:r>
            <a:r>
              <a:rPr lang="en-US" sz="4400" b="1" dirty="0" err="1">
                <a:solidFill>
                  <a:prstClr val="white"/>
                </a:solidFill>
                <a:latin typeface="Georgia" panose="02040502050405020303" pitchFamily="18" charset="0"/>
              </a:rPr>
              <a:t>Hilkiah</a:t>
            </a:r>
            <a:r>
              <a:rPr lang="en-US" sz="4400" b="1" dirty="0">
                <a:solidFill>
                  <a:prstClr val="white"/>
                </a:solidFill>
                <a:latin typeface="Georgia" panose="02040502050405020303" pitchFamily="18" charset="0"/>
              </a:rPr>
              <a:t>, of the priests that were in </a:t>
            </a:r>
            <a:r>
              <a:rPr lang="en-US" sz="4400" b="1" dirty="0" err="1">
                <a:solidFill>
                  <a:prstClr val="white"/>
                </a:solidFill>
                <a:latin typeface="Georgia" panose="02040502050405020303" pitchFamily="18" charset="0"/>
              </a:rPr>
              <a:t>Anathoth</a:t>
            </a:r>
            <a:r>
              <a:rPr lang="en-US" sz="4400" b="1" dirty="0">
                <a:solidFill>
                  <a:prstClr val="white"/>
                </a:solidFill>
                <a:latin typeface="Georgia" panose="02040502050405020303" pitchFamily="18" charset="0"/>
              </a:rPr>
              <a:t> in the land of Benjamin:  2 To whom the word of the LORD came in the days of Josiah the son of Amon king of Judah, in the thirteenth year of his reign.</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1:1-3   Now it came to pass in the thirtieth year, in the fourth month, in the fifth day of the month, as I was among the captives by the river of </a:t>
            </a:r>
            <a:r>
              <a:rPr lang="en-US" sz="3600" b="1" dirty="0" err="1">
                <a:solidFill>
                  <a:prstClr val="white"/>
                </a:solidFill>
                <a:latin typeface="Georgia" panose="02040502050405020303" pitchFamily="18" charset="0"/>
              </a:rPr>
              <a:t>Chebar</a:t>
            </a:r>
            <a:r>
              <a:rPr lang="en-US" sz="3600" b="1" dirty="0">
                <a:solidFill>
                  <a:prstClr val="white"/>
                </a:solidFill>
                <a:latin typeface="Georgia" panose="02040502050405020303" pitchFamily="18" charset="0"/>
              </a:rPr>
              <a:t>, that the heavens were opened, and I saw visions of God.  2 In the fifth day of the month, which was the fifth year of king </a:t>
            </a:r>
            <a:r>
              <a:rPr lang="en-US" sz="3600" b="1" dirty="0" err="1">
                <a:solidFill>
                  <a:prstClr val="white"/>
                </a:solidFill>
                <a:latin typeface="Georgia" panose="02040502050405020303" pitchFamily="18" charset="0"/>
              </a:rPr>
              <a:t>Jehoiachin's</a:t>
            </a:r>
            <a:r>
              <a:rPr lang="en-US" sz="3600" b="1" dirty="0">
                <a:solidFill>
                  <a:prstClr val="white"/>
                </a:solidFill>
                <a:latin typeface="Georgia" panose="02040502050405020303" pitchFamily="18" charset="0"/>
              </a:rPr>
              <a:t> captivity,  3 The word of the LORD came expressly unto Ezekiel the priest, the son of </a:t>
            </a:r>
            <a:r>
              <a:rPr lang="en-US" sz="3600" b="1" dirty="0" err="1">
                <a:solidFill>
                  <a:prstClr val="white"/>
                </a:solidFill>
                <a:latin typeface="Georgia" panose="02040502050405020303" pitchFamily="18" charset="0"/>
              </a:rPr>
              <a:t>Buzi</a:t>
            </a:r>
            <a:r>
              <a:rPr lang="en-US" sz="3600" b="1" dirty="0">
                <a:solidFill>
                  <a:prstClr val="white"/>
                </a:solidFill>
                <a:latin typeface="Georgia" panose="02040502050405020303" pitchFamily="18" charset="0"/>
              </a:rPr>
              <a:t>, in the land of the Chaldeans by the river </a:t>
            </a:r>
            <a:r>
              <a:rPr lang="en-US" sz="3600" b="1" dirty="0" err="1">
                <a:solidFill>
                  <a:prstClr val="white"/>
                </a:solidFill>
                <a:latin typeface="Georgia" panose="02040502050405020303" pitchFamily="18" charset="0"/>
              </a:rPr>
              <a:t>Chebar</a:t>
            </a:r>
            <a:r>
              <a:rPr lang="en-US" sz="3600" b="1" dirty="0">
                <a:solidFill>
                  <a:prstClr val="white"/>
                </a:solidFill>
                <a:latin typeface="Georgia" panose="02040502050405020303" pitchFamily="18" charset="0"/>
              </a:rPr>
              <a:t>; and the hand of the LORD was there upon him.</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1:1   The word of the LORD that came unto Hosea, the son of </a:t>
            </a:r>
            <a:r>
              <a:rPr lang="en-US" sz="4800" b="1" dirty="0" err="1">
                <a:solidFill>
                  <a:prstClr val="white"/>
                </a:solidFill>
                <a:latin typeface="Georgia" panose="02040502050405020303" pitchFamily="18" charset="0"/>
              </a:rPr>
              <a:t>Beeri</a:t>
            </a:r>
            <a:r>
              <a:rPr lang="en-US" sz="4800" b="1" dirty="0">
                <a:solidFill>
                  <a:prstClr val="white"/>
                </a:solidFill>
                <a:latin typeface="Georgia" panose="02040502050405020303" pitchFamily="18" charset="0"/>
              </a:rPr>
              <a:t>, in the days of </a:t>
            </a:r>
            <a:r>
              <a:rPr lang="en-US" sz="4800" b="1" dirty="0" err="1">
                <a:solidFill>
                  <a:prstClr val="white"/>
                </a:solidFill>
                <a:latin typeface="Georgia" panose="02040502050405020303" pitchFamily="18" charset="0"/>
              </a:rPr>
              <a:t>Uzziah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Jotham</a:t>
            </a:r>
            <a:r>
              <a:rPr lang="en-US" sz="4800" b="1" dirty="0">
                <a:solidFill>
                  <a:prstClr val="white"/>
                </a:solidFill>
                <a:latin typeface="Georgia" panose="02040502050405020303" pitchFamily="18" charset="0"/>
              </a:rPr>
              <a:t>, Ahaz, and Hezekiah, kings of Judah, and in the days of Jeroboam the son of </a:t>
            </a:r>
            <a:r>
              <a:rPr lang="en-US" sz="4800" b="1" dirty="0" err="1">
                <a:solidFill>
                  <a:prstClr val="white"/>
                </a:solidFill>
                <a:latin typeface="Georgia" panose="02040502050405020303" pitchFamily="18" charset="0"/>
              </a:rPr>
              <a:t>Joash</a:t>
            </a:r>
            <a:r>
              <a:rPr lang="en-US" sz="4800" b="1" dirty="0">
                <a:solidFill>
                  <a:prstClr val="white"/>
                </a:solidFill>
                <a:latin typeface="Georgia" panose="02040502050405020303" pitchFamily="18" charset="0"/>
              </a:rPr>
              <a:t>, king of Israel.</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Zephaniah 1:1   The word of the LORD which came unto Zephaniah the son of </a:t>
            </a:r>
            <a:r>
              <a:rPr lang="en-US" sz="4800" b="1" dirty="0" err="1">
                <a:solidFill>
                  <a:prstClr val="white"/>
                </a:solidFill>
                <a:latin typeface="Georgia" panose="02040502050405020303" pitchFamily="18" charset="0"/>
              </a:rPr>
              <a:t>Cushi</a:t>
            </a:r>
            <a:r>
              <a:rPr lang="en-US" sz="4800" b="1" dirty="0">
                <a:solidFill>
                  <a:prstClr val="white"/>
                </a:solidFill>
                <a:latin typeface="Georgia" panose="02040502050405020303" pitchFamily="18" charset="0"/>
              </a:rPr>
              <a:t>, the son of Gedaliah, the son of </a:t>
            </a:r>
            <a:r>
              <a:rPr lang="en-US" sz="4800" b="1" dirty="0" err="1">
                <a:solidFill>
                  <a:prstClr val="white"/>
                </a:solidFill>
                <a:latin typeface="Georgia" panose="02040502050405020303" pitchFamily="18" charset="0"/>
              </a:rPr>
              <a:t>Amariah</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Hizkiah</a:t>
            </a:r>
            <a:r>
              <a:rPr lang="en-US" sz="4800" b="1" dirty="0">
                <a:solidFill>
                  <a:prstClr val="white"/>
                </a:solidFill>
                <a:latin typeface="Georgia" panose="02040502050405020303" pitchFamily="18" charset="0"/>
              </a:rPr>
              <a:t>, in the days of Josiah the son of Amon, king of Judah.</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Haggai 1:1   In the second year of Darius the king, in the sixth month, in the first day of the month, came the word of the LORD by Haggai the prophet unto Zerubbabel the son of </a:t>
            </a:r>
            <a:r>
              <a:rPr lang="en-US" sz="4400" b="1" dirty="0" err="1">
                <a:solidFill>
                  <a:prstClr val="white"/>
                </a:solidFill>
                <a:latin typeface="Georgia" panose="02040502050405020303" pitchFamily="18" charset="0"/>
              </a:rPr>
              <a:t>Shealtiel</a:t>
            </a:r>
            <a:r>
              <a:rPr lang="en-US" sz="4400" b="1" dirty="0">
                <a:solidFill>
                  <a:prstClr val="white"/>
                </a:solidFill>
                <a:latin typeface="Georgia" panose="02040502050405020303" pitchFamily="18" charset="0"/>
              </a:rPr>
              <a:t>, governor of Judah, and to Joshua the son of </a:t>
            </a:r>
            <a:r>
              <a:rPr lang="en-US" sz="4400" b="1" dirty="0" err="1">
                <a:solidFill>
                  <a:prstClr val="white"/>
                </a:solidFill>
                <a:latin typeface="Georgia" panose="02040502050405020303" pitchFamily="18" charset="0"/>
              </a:rPr>
              <a:t>Josedech</a:t>
            </a:r>
            <a:r>
              <a:rPr lang="en-US" sz="4400" b="1" dirty="0">
                <a:solidFill>
                  <a:prstClr val="white"/>
                </a:solidFill>
                <a:latin typeface="Georgia" panose="02040502050405020303" pitchFamily="18" charset="0"/>
              </a:rPr>
              <a:t>, the high priest, saying,</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29:10   For thus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That after seventy years be accomplished at Babylon I will visit you, and perform my good word toward you, in causing you to return to this place.</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4:4   Remember ye the law of Moses my servant, which I commanded unto him in </a:t>
            </a:r>
            <a:r>
              <a:rPr lang="en-US" sz="4800" b="1" dirty="0" err="1">
                <a:solidFill>
                  <a:prstClr val="white"/>
                </a:solidFill>
                <a:latin typeface="Georgia" panose="02040502050405020303" pitchFamily="18" charset="0"/>
              </a:rPr>
              <a:t>Horeb</a:t>
            </a:r>
            <a:r>
              <a:rPr lang="en-US" sz="4800" b="1" dirty="0">
                <a:solidFill>
                  <a:prstClr val="white"/>
                </a:solidFill>
                <a:latin typeface="Georgia" panose="02040502050405020303" pitchFamily="18" charset="0"/>
              </a:rPr>
              <a:t> for all Israel, with the statutes and judgments.</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4:5-6   Behold, I will send you Elijah the prophet before the coming of the great and dreadful day of the LORD:  6 And he shall turn the heart of the fathers to the children, and the heart of the children to their fathers, lest I come and smite the earth with a curse.</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17:10   And his disciples asked him, saying, Why then say the scribes that Elias must first come?</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5262979"/>
          </a:xfrm>
          <a:prstGeom prst="rect">
            <a:avLst/>
          </a:prstGeom>
        </p:spPr>
        <p:txBody>
          <a:bodyPr wrap="square">
            <a:spAutoFit/>
          </a:bodyPr>
          <a:lstStyle/>
          <a:p>
            <a:pPr algn="just"/>
            <a:r>
              <a:rPr lang="en-US" sz="2800" b="1" dirty="0">
                <a:solidFill>
                  <a:prstClr val="white"/>
                </a:solidFill>
                <a:latin typeface="Georgia" panose="02040502050405020303" pitchFamily="18" charset="0"/>
              </a:rPr>
              <a:t>2 Peter 3:15-18   And account that the longsuffering of our Lord is salvation; even as our beloved brother Paul also according to the wisdom given unto him hath written unto you;  16 As also in all his epistles, speaking in them of these things; in which are some things hard to be understood, which they that are unlearned and unstable wrest, as they do also the other scriptures, unto their own destruction.  17 Ye therefore, beloved, seeing ye know these things before, beware lest ye also, being led away with the error of the wicked, fall from your own </a:t>
            </a:r>
            <a:r>
              <a:rPr lang="en-US" sz="2800" b="1" dirty="0" err="1">
                <a:solidFill>
                  <a:prstClr val="white"/>
                </a:solidFill>
                <a:latin typeface="Georgia" panose="02040502050405020303" pitchFamily="18" charset="0"/>
              </a:rPr>
              <a:t>stedfastness</a:t>
            </a:r>
            <a:r>
              <a:rPr lang="en-US" sz="2800" b="1" dirty="0">
                <a:solidFill>
                  <a:prstClr val="white"/>
                </a:solidFill>
                <a:latin typeface="Georgia" panose="02040502050405020303" pitchFamily="18" charset="0"/>
              </a:rPr>
              <a:t>.  18 But grow in grace, and in the knowledge of our Lord and </a:t>
            </a:r>
            <a:r>
              <a:rPr lang="en-US" sz="2800" b="1" dirty="0" err="1">
                <a:solidFill>
                  <a:prstClr val="white"/>
                </a:solidFill>
                <a:latin typeface="Georgia" panose="02040502050405020303" pitchFamily="18" charset="0"/>
              </a:rPr>
              <a:t>Saviour</a:t>
            </a:r>
            <a:r>
              <a:rPr lang="en-US" sz="2800" b="1" dirty="0">
                <a:solidFill>
                  <a:prstClr val="white"/>
                </a:solidFill>
                <a:latin typeface="Georgia" panose="02040502050405020303" pitchFamily="18" charset="0"/>
              </a:rPr>
              <a:t> Jesus Christ. To him be glory both now and for ever. Amen.</a:t>
            </a: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17:11-13   And Jesus answered and said unto them, Elias truly shall first come, and restore all things.  12 But I say unto you, That Elias is come already, and they knew him not, but have done unto him whatsoever they listed. Likewise shall also the Son of man suffer of them.  13 Then the disciples understood that he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unto them of John the Baptist.</a:t>
            </a: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John 1   The elder unto the elect lady and her children, whom I love in the truth; and not I only, but also all they that have known the truth;</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3 John 1   The elder unto the </a:t>
            </a:r>
            <a:r>
              <a:rPr lang="en-US" sz="4800" b="1" dirty="0" err="1">
                <a:solidFill>
                  <a:prstClr val="white"/>
                </a:solidFill>
                <a:latin typeface="Georgia" panose="02040502050405020303" pitchFamily="18" charset="0"/>
              </a:rPr>
              <a:t>wellbeloved</a:t>
            </a:r>
            <a:r>
              <a:rPr lang="en-US" sz="4800" b="1" dirty="0">
                <a:solidFill>
                  <a:prstClr val="white"/>
                </a:solidFill>
                <a:latin typeface="Georgia" panose="02040502050405020303" pitchFamily="18" charset="0"/>
              </a:rPr>
              <a:t> Gaius, whom I love in the truth.</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1:11-12   He came unto his own, and his own received him not.  12 But as many as received him, to them gave he power to become the sons of God, even to them that believe on his name:</a:t>
            </a:r>
          </a:p>
        </p:txBody>
      </p:sp>
    </p:spTree>
    <p:extLst>
      <p:ext uri="{BB962C8B-B14F-4D97-AF65-F5344CB8AC3E}">
        <p14:creationId xmlns:p14="http://schemas.microsoft.com/office/powerpoint/2010/main" val="374235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1:1-3   Blessed is the man that </a:t>
            </a:r>
            <a:r>
              <a:rPr lang="en-US" sz="4000" b="1" dirty="0" err="1">
                <a:solidFill>
                  <a:prstClr val="white"/>
                </a:solidFill>
                <a:latin typeface="Georgia" panose="02040502050405020303" pitchFamily="18" charset="0"/>
              </a:rPr>
              <a:t>walketh</a:t>
            </a:r>
            <a:r>
              <a:rPr lang="en-US" sz="4000" b="1" dirty="0">
                <a:solidFill>
                  <a:prstClr val="white"/>
                </a:solidFill>
                <a:latin typeface="Georgia" panose="02040502050405020303" pitchFamily="18" charset="0"/>
              </a:rPr>
              <a:t> not in the counsel of the ungodly, nor </a:t>
            </a:r>
            <a:r>
              <a:rPr lang="en-US" sz="4000" b="1" dirty="0" err="1">
                <a:solidFill>
                  <a:prstClr val="white"/>
                </a:solidFill>
                <a:latin typeface="Georgia" panose="02040502050405020303" pitchFamily="18" charset="0"/>
              </a:rPr>
              <a:t>standeth</a:t>
            </a:r>
            <a:r>
              <a:rPr lang="en-US" sz="4000" b="1" dirty="0">
                <a:solidFill>
                  <a:prstClr val="white"/>
                </a:solidFill>
                <a:latin typeface="Georgia" panose="02040502050405020303" pitchFamily="18" charset="0"/>
              </a:rPr>
              <a:t> in the way of sinners, nor </a:t>
            </a:r>
            <a:r>
              <a:rPr lang="en-US" sz="4000" b="1" dirty="0" err="1">
                <a:solidFill>
                  <a:prstClr val="white"/>
                </a:solidFill>
                <a:latin typeface="Georgia" panose="02040502050405020303" pitchFamily="18" charset="0"/>
              </a:rPr>
              <a:t>sitteth</a:t>
            </a:r>
            <a:r>
              <a:rPr lang="en-US" sz="4000" b="1" dirty="0">
                <a:solidFill>
                  <a:prstClr val="white"/>
                </a:solidFill>
                <a:latin typeface="Georgia" panose="02040502050405020303" pitchFamily="18" charset="0"/>
              </a:rPr>
              <a:t> in the seat of the scornful.  2 But his delight is in the law of the LORD; and in his law doth he meditate day and night.  3 And he shall be like a tree planted by the rivers of water, that </a:t>
            </a:r>
            <a:r>
              <a:rPr lang="en-US" sz="4000" b="1" dirty="0" err="1">
                <a:solidFill>
                  <a:prstClr val="white"/>
                </a:solidFill>
                <a:latin typeface="Georgia" panose="02040502050405020303" pitchFamily="18" charset="0"/>
              </a:rPr>
              <a:t>bringeth</a:t>
            </a:r>
            <a:r>
              <a:rPr lang="en-US" sz="4000" b="1" dirty="0">
                <a:solidFill>
                  <a:prstClr val="white"/>
                </a:solidFill>
                <a:latin typeface="Georgia" panose="02040502050405020303" pitchFamily="18" charset="0"/>
              </a:rPr>
              <a:t> forth his fruit in his season; his leaf also shall not wither; and whatsoever he doeth shall prosper.</a:t>
            </a: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31:17   It is a sign between me and the children of Israel for ever: for in six days the LORD made heaven and earth, and on the seventh day he rested, and was refreshed.</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6:11   The earth also was corrupt before God, and the earth was filled with violence.</a:t>
            </a: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12:1-3   Now the LORD had said unto Abram, Get thee out of thy country, and from thy kindred, and from thy father's house, unto a land that I will shew thee:  2 And I will make of thee a great nation, and I will bless thee, and make thy name great; and thou shalt be a blessing:  3 And I will bless them that bless thee, and curse him that </a:t>
            </a:r>
            <a:r>
              <a:rPr lang="en-US" sz="4000" b="1" dirty="0" err="1">
                <a:solidFill>
                  <a:prstClr val="white"/>
                </a:solidFill>
                <a:latin typeface="Georgia" panose="02040502050405020303" pitchFamily="18" charset="0"/>
              </a:rPr>
              <a:t>curseth</a:t>
            </a:r>
            <a:r>
              <a:rPr lang="en-US" sz="4000" b="1" dirty="0">
                <a:solidFill>
                  <a:prstClr val="white"/>
                </a:solidFill>
                <a:latin typeface="Georgia" panose="02040502050405020303" pitchFamily="18" charset="0"/>
              </a:rPr>
              <a:t> thee: and in thee shall all families of the earth be blessed.</a:t>
            </a: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3:8   And the scripture, foreseeing that God would justify the heathen through faith, preached before the gospel unto Abraham, saying, In thee shall all nations be blessed.</a:t>
            </a: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32:11-12   Surely none of the men that came up out of Egypt, from twenty years old and upward, shall see the land which I </a:t>
            </a:r>
            <a:r>
              <a:rPr lang="en-US" sz="4000" b="1" dirty="0" err="1">
                <a:solidFill>
                  <a:prstClr val="white"/>
                </a:solidFill>
                <a:latin typeface="Georgia" panose="02040502050405020303" pitchFamily="18" charset="0"/>
              </a:rPr>
              <a:t>sware</a:t>
            </a:r>
            <a:r>
              <a:rPr lang="en-US" sz="4000" b="1" dirty="0">
                <a:solidFill>
                  <a:prstClr val="white"/>
                </a:solidFill>
                <a:latin typeface="Georgia" panose="02040502050405020303" pitchFamily="18" charset="0"/>
              </a:rPr>
              <a:t> unto Abraham, unto Isaac, and unto Jacob; because they have not wholly followed me:  12 Save Caleb the son of </a:t>
            </a:r>
            <a:r>
              <a:rPr lang="en-US" sz="4000" b="1" dirty="0" err="1">
                <a:solidFill>
                  <a:prstClr val="white"/>
                </a:solidFill>
                <a:latin typeface="Georgia" panose="02040502050405020303" pitchFamily="18" charset="0"/>
              </a:rPr>
              <a:t>Jephunneh</a:t>
            </a:r>
            <a:r>
              <a:rPr lang="en-US" sz="4000" b="1" dirty="0">
                <a:solidFill>
                  <a:prstClr val="white"/>
                </a:solidFill>
                <a:latin typeface="Georgia" panose="02040502050405020303" pitchFamily="18" charset="0"/>
              </a:rPr>
              <a:t> the </a:t>
            </a:r>
            <a:r>
              <a:rPr lang="en-US" sz="4000" b="1" dirty="0" err="1">
                <a:solidFill>
                  <a:prstClr val="white"/>
                </a:solidFill>
                <a:latin typeface="Georgia" panose="02040502050405020303" pitchFamily="18" charset="0"/>
              </a:rPr>
              <a:t>Kenezite</a:t>
            </a:r>
            <a:r>
              <a:rPr lang="en-US" sz="4000" b="1" dirty="0">
                <a:solidFill>
                  <a:prstClr val="white"/>
                </a:solidFill>
                <a:latin typeface="Georgia" panose="02040502050405020303" pitchFamily="18" charset="0"/>
              </a:rPr>
              <a:t>, and Joshua the son of Nun: for they have wholly followed the LORD.</a:t>
            </a: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7722</TotalTime>
  <Words>1729</Words>
  <Application>Microsoft Office PowerPoint</Application>
  <PresentationFormat>Widescreen</PresentationFormat>
  <Paragraphs>62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149</cp:revision>
  <dcterms:created xsi:type="dcterms:W3CDTF">2019-08-31T20:33:16Z</dcterms:created>
  <dcterms:modified xsi:type="dcterms:W3CDTF">2021-09-02T02:21:16Z</dcterms:modified>
</cp:coreProperties>
</file>