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8" r:id="rId10"/>
    <p:sldId id="530" r:id="rId11"/>
    <p:sldId id="511" r:id="rId12"/>
    <p:sldId id="513" r:id="rId13"/>
    <p:sldId id="514" r:id="rId14"/>
    <p:sldId id="515" r:id="rId15"/>
    <p:sldId id="518" r:id="rId16"/>
    <p:sldId id="520" r:id="rId17"/>
    <p:sldId id="531" r:id="rId18"/>
    <p:sldId id="532" r:id="rId19"/>
    <p:sldId id="533" r:id="rId20"/>
    <p:sldId id="534" r:id="rId21"/>
    <p:sldId id="541" r:id="rId22"/>
    <p:sldId id="542" r:id="rId23"/>
    <p:sldId id="546" r:id="rId24"/>
    <p:sldId id="547" r:id="rId25"/>
    <p:sldId id="548" r:id="rId26"/>
    <p:sldId id="549" r:id="rId27"/>
    <p:sldId id="552" r:id="rId28"/>
    <p:sldId id="553" r:id="rId29"/>
    <p:sldId id="554" r:id="rId30"/>
    <p:sldId id="558" r:id="rId31"/>
    <p:sldId id="32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11:50-51   That the blood of all the prophets, which was shed from the foundation of the world, may be required of this generation;  51 From the blood of Abel unto the blood of Zacharias, which perished between the altar and the temple: verily I say unto you, It shall be required of this generation.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10:4   For it is not possible that the blood of bulls and of goats should take away sins.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2:10   And the angel said unto them, Fear not: for, behold, I bring you good tidings of great joy, which shall be to all people.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15:31   I protest by your rejoicing which I have in Christ Jesus our Lord, I die daily.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3:12   Not as Cain, who was of that wicked one, and slew his brother. And wherefore slew he him? Because his own works were evil, and his brother's righteous.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3:15   That whosoever believeth in him should not perish, but have eternal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12:46   I am come a light into the world, that whosoever believeth on me should not abide in darkness.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 Personal Relationship With Jesus Christ</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10:11   For the scripture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Whosoever believeth on him shall not be ashamed.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1:10   For do I now persuade men, or God? or do I seek to please men? for if I yet pleased men, I should not be the servant of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3:16   Let the word of Christ dwell in you richly in all wisdom; teaching and admonishing one another in psalms and hymns and spiritual songs, singing with grace in your hearts to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23:33   Ye serpents, ye generation of vipers, how can ye escape the damnation of hell?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13:8   Jesus Christ the same yesterday, and to day, and for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8:36-37   And as they went on their way, they came unto a certain water: and the eunuch said, See, here is water; what doth hinder me to be baptized?  37 And Philip said, If thou </a:t>
            </a:r>
            <a:r>
              <a:rPr lang="en-US" sz="4400" b="1" dirty="0" err="1">
                <a:solidFill>
                  <a:prstClr val="white"/>
                </a:solidFill>
                <a:latin typeface="Georgia" panose="02040502050405020303" pitchFamily="18" charset="0"/>
              </a:rPr>
              <a:t>believest</a:t>
            </a:r>
            <a:r>
              <a:rPr lang="en-US" sz="4400" b="1" dirty="0">
                <a:solidFill>
                  <a:prstClr val="white"/>
                </a:solidFill>
                <a:latin typeface="Georgia" panose="02040502050405020303" pitchFamily="18" charset="0"/>
              </a:rPr>
              <a:t> with all thine heart, thou </a:t>
            </a:r>
            <a:r>
              <a:rPr lang="en-US" sz="4400" b="1" dirty="0" err="1">
                <a:solidFill>
                  <a:prstClr val="white"/>
                </a:solidFill>
                <a:latin typeface="Georgia" panose="02040502050405020303" pitchFamily="18" charset="0"/>
              </a:rPr>
              <a:t>mayest</a:t>
            </a:r>
            <a:r>
              <a:rPr lang="en-US" sz="4400" b="1" dirty="0">
                <a:solidFill>
                  <a:prstClr val="white"/>
                </a:solidFill>
                <a:latin typeface="Georgia" panose="02040502050405020303" pitchFamily="18" charset="0"/>
              </a:rPr>
              <a:t>. And he answered and said, I believe that Jesus Christ is the Son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3:28   Therefore we conclude that a man is justified by faith without the deeds of the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James 1:26-27   If any man among you seem to be religious, and </a:t>
            </a:r>
            <a:r>
              <a:rPr lang="en-US" sz="4400" b="1" dirty="0" err="1">
                <a:solidFill>
                  <a:prstClr val="white"/>
                </a:solidFill>
                <a:latin typeface="Georgia" panose="02040502050405020303" pitchFamily="18" charset="0"/>
              </a:rPr>
              <a:t>bridleth</a:t>
            </a:r>
            <a:r>
              <a:rPr lang="en-US" sz="4400" b="1" dirty="0">
                <a:solidFill>
                  <a:prstClr val="white"/>
                </a:solidFill>
                <a:latin typeface="Georgia" panose="02040502050405020303" pitchFamily="18" charset="0"/>
              </a:rPr>
              <a:t> not his tongue, but </a:t>
            </a:r>
            <a:r>
              <a:rPr lang="en-US" sz="4400" b="1" dirty="0" err="1">
                <a:solidFill>
                  <a:prstClr val="white"/>
                </a:solidFill>
                <a:latin typeface="Georgia" panose="02040502050405020303" pitchFamily="18" charset="0"/>
              </a:rPr>
              <a:t>deceiveth</a:t>
            </a:r>
            <a:r>
              <a:rPr lang="en-US" sz="4400" b="1" dirty="0">
                <a:solidFill>
                  <a:prstClr val="white"/>
                </a:solidFill>
                <a:latin typeface="Georgia" panose="02040502050405020303" pitchFamily="18" charset="0"/>
              </a:rPr>
              <a:t> his own heart, this man's religion is vain.  27 Pure religion and undefiled before God and the Father is this, To visit the fatherless and widows in their affliction, and to keep himself unspotted from the world.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7:21-23   Not every one that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1:6-7   If we say that we have fellowship with him, and walk in darkness, we lie, and do not the truth:  7 But if we walk in the light, as he is in the light, we have fellowship one with another, and the blood of Jesus Christ his Son </a:t>
            </a:r>
            <a:r>
              <a:rPr lang="en-US" sz="4800" b="1" dirty="0" err="1">
                <a:solidFill>
                  <a:prstClr val="white"/>
                </a:solidFill>
                <a:latin typeface="Georgia" panose="02040502050405020303" pitchFamily="18" charset="0"/>
              </a:rPr>
              <a:t>cleanseth</a:t>
            </a:r>
            <a:r>
              <a:rPr lang="en-US" sz="4800" b="1" dirty="0">
                <a:solidFill>
                  <a:prstClr val="white"/>
                </a:solidFill>
                <a:latin typeface="Georgia" panose="02040502050405020303" pitchFamily="18" charset="0"/>
              </a:rPr>
              <a:t> us from all sin.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4235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   Verily, verily, I say unto you, He that believeth on me hath everlasting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14:15   If ye love me, keep my commandments.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1:25   Who changed the truth of God into a lie, and worshipped and served the creature more than the Creator, who is blessed for ever. Amen.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2:12-14   Now we have received, not the spirit of the world, but the spirit which is of God; that we might know the things that are freely given to us of God.  13 Which things also we speak, not in the words which man's wisdom </a:t>
            </a:r>
            <a:r>
              <a:rPr lang="en-US" sz="3600" b="1" dirty="0" err="1">
                <a:solidFill>
                  <a:prstClr val="white"/>
                </a:solidFill>
                <a:latin typeface="Georgia" panose="02040502050405020303" pitchFamily="18" charset="0"/>
              </a:rPr>
              <a:t>teacheth</a:t>
            </a:r>
            <a:r>
              <a:rPr lang="en-US" sz="3600" b="1" dirty="0">
                <a:solidFill>
                  <a:prstClr val="white"/>
                </a:solidFill>
                <a:latin typeface="Georgia" panose="02040502050405020303" pitchFamily="18" charset="0"/>
              </a:rPr>
              <a:t>, but which the Holy Ghost </a:t>
            </a:r>
            <a:r>
              <a:rPr lang="en-US" sz="3600" b="1" dirty="0" err="1">
                <a:solidFill>
                  <a:prstClr val="white"/>
                </a:solidFill>
                <a:latin typeface="Georgia" panose="02040502050405020303" pitchFamily="18" charset="0"/>
              </a:rPr>
              <a:t>teacheth</a:t>
            </a:r>
            <a:r>
              <a:rPr lang="en-US" sz="3600" b="1" dirty="0">
                <a:solidFill>
                  <a:prstClr val="white"/>
                </a:solidFill>
                <a:latin typeface="Georgia" panose="02040502050405020303" pitchFamily="18" charset="0"/>
              </a:rPr>
              <a:t>; comparing spiritual things with spiritual.  14 But the natural man </a:t>
            </a:r>
            <a:r>
              <a:rPr lang="en-US" sz="3600" b="1" dirty="0" err="1">
                <a:solidFill>
                  <a:prstClr val="white"/>
                </a:solidFill>
                <a:latin typeface="Georgia" panose="02040502050405020303" pitchFamily="18" charset="0"/>
              </a:rPr>
              <a:t>receiveth</a:t>
            </a:r>
            <a:r>
              <a:rPr lang="en-US" sz="3600" b="1" dirty="0">
                <a:solidFill>
                  <a:prstClr val="white"/>
                </a:solidFill>
                <a:latin typeface="Georgia" panose="02040502050405020303" pitchFamily="18" charset="0"/>
              </a:rPr>
              <a:t> not the things of the Spirit of God: for they are foolishness unto him: neither can he know them, because they are spiritually discerned.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Genesis 4:3-7   And in process of time it came to pass, that Cain brought of the fruit of the ground an offering unto the LORD.  4 And Abel, he also brought of the firstlings of his flock and of the fat thereof. And the LORD had respect unto Abel and to his offering:  5 But unto Cain and to his offering he had not respect. And Cain was very wroth, and his countenance fell.  6 And the LORD said unto Cain, Why art thou wroth? and why is thy countenance fallen?  7 If thou </a:t>
            </a:r>
            <a:r>
              <a:rPr lang="en-US" sz="3200" b="1" dirty="0" err="1">
                <a:solidFill>
                  <a:prstClr val="white"/>
                </a:solidFill>
                <a:latin typeface="Georgia" panose="02040502050405020303" pitchFamily="18" charset="0"/>
              </a:rPr>
              <a:t>doest</a:t>
            </a:r>
            <a:r>
              <a:rPr lang="en-US" sz="3200" b="1" dirty="0">
                <a:solidFill>
                  <a:prstClr val="white"/>
                </a:solidFill>
                <a:latin typeface="Georgia" panose="02040502050405020303" pitchFamily="18" charset="0"/>
              </a:rPr>
              <a:t> well, shalt thou not be accepted? and if thou </a:t>
            </a:r>
            <a:r>
              <a:rPr lang="en-US" sz="3200" b="1" dirty="0" err="1">
                <a:solidFill>
                  <a:prstClr val="white"/>
                </a:solidFill>
                <a:latin typeface="Georgia" panose="02040502050405020303" pitchFamily="18" charset="0"/>
              </a:rPr>
              <a:t>doest</a:t>
            </a:r>
            <a:r>
              <a:rPr lang="en-US" sz="3200" b="1" dirty="0">
                <a:solidFill>
                  <a:prstClr val="white"/>
                </a:solidFill>
                <a:latin typeface="Georgia" panose="02040502050405020303" pitchFamily="18" charset="0"/>
              </a:rPr>
              <a:t> not well, sin </a:t>
            </a:r>
            <a:r>
              <a:rPr lang="en-US" sz="3200" b="1" dirty="0" err="1">
                <a:solidFill>
                  <a:prstClr val="white"/>
                </a:solidFill>
                <a:latin typeface="Georgia" panose="02040502050405020303" pitchFamily="18" charset="0"/>
              </a:rPr>
              <a:t>lieth</a:t>
            </a:r>
            <a:r>
              <a:rPr lang="en-US" sz="3200" b="1" dirty="0">
                <a:solidFill>
                  <a:prstClr val="white"/>
                </a:solidFill>
                <a:latin typeface="Georgia" panose="02040502050405020303" pitchFamily="18" charset="0"/>
              </a:rPr>
              <a:t> at the door. And unto thee shall be his desire, and thou shalt rule over him.</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11:4   By faith Abel offered unto God a more excellent sacrifice than Cain, by which he obtained witness that he was righteous, God testifying of his gifts: and by it he being dead yet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10:17   So then faith cometh by hearing, and hearing by the word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3:23   For all have sinned, and come short of the glory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7747</TotalTime>
  <Words>1245</Words>
  <Application>Microsoft Office PowerPoint</Application>
  <PresentationFormat>Widescreen</PresentationFormat>
  <Paragraphs>58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152</cp:revision>
  <dcterms:created xsi:type="dcterms:W3CDTF">2019-08-31T20:33:16Z</dcterms:created>
  <dcterms:modified xsi:type="dcterms:W3CDTF">2020-01-04T22:17:43Z</dcterms:modified>
</cp:coreProperties>
</file>