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30" r:id="rId12"/>
    <p:sldId id="511" r:id="rId13"/>
    <p:sldId id="513" r:id="rId14"/>
    <p:sldId id="514" r:id="rId15"/>
    <p:sldId id="515" r:id="rId16"/>
    <p:sldId id="518" r:id="rId17"/>
    <p:sldId id="520" r:id="rId18"/>
    <p:sldId id="531" r:id="rId19"/>
    <p:sldId id="532" r:id="rId20"/>
    <p:sldId id="533" r:id="rId21"/>
    <p:sldId id="534" r:id="rId22"/>
    <p:sldId id="541" r:id="rId23"/>
    <p:sldId id="542" r:id="rId24"/>
    <p:sldId id="546" r:id="rId25"/>
    <p:sldId id="547" r:id="rId26"/>
    <p:sldId id="548" r:id="rId27"/>
    <p:sldId id="549"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3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3:3-5   Then the princes, the governors, and captains, the judges, the treasurers, the </a:t>
            </a:r>
            <a:r>
              <a:rPr lang="en-US" sz="3200" b="1" dirty="0" err="1">
                <a:solidFill>
                  <a:prstClr val="white"/>
                </a:solidFill>
                <a:latin typeface="Georgia" panose="02040502050405020303" pitchFamily="18" charset="0"/>
              </a:rPr>
              <a:t>counsellers</a:t>
            </a:r>
            <a:r>
              <a:rPr lang="en-US" sz="3200" b="1" dirty="0">
                <a:solidFill>
                  <a:prstClr val="white"/>
                </a:solidFill>
                <a:latin typeface="Georgia" panose="02040502050405020303" pitchFamily="18" charset="0"/>
              </a:rPr>
              <a:t>, the sheriffs, and all the rulers of the provinces, were gathered together unto the dedication of the image that Nebuchadnezzar the king had set up; and they stood before the image that Nebuchadnezzar had set up.  4 Then an herald cried aloud, To you it is commanded, O people, nations, and languages,  5 That at what time ye hear the sound of the cornet, flute, harp, sackbut, psaltery, dulcimer, and all kinds of </a:t>
            </a:r>
            <a:r>
              <a:rPr lang="en-US" sz="3200" b="1" dirty="0" err="1">
                <a:solidFill>
                  <a:prstClr val="white"/>
                </a:solidFill>
                <a:latin typeface="Georgia" panose="02040502050405020303" pitchFamily="18" charset="0"/>
              </a:rPr>
              <a:t>musick</a:t>
            </a:r>
            <a:r>
              <a:rPr lang="en-US" sz="3200" b="1" dirty="0">
                <a:solidFill>
                  <a:prstClr val="white"/>
                </a:solidFill>
                <a:latin typeface="Georgia" panose="02040502050405020303" pitchFamily="18" charset="0"/>
              </a:rPr>
              <a:t>, ye fall down and worship the golden image that Nebuchadnezzar the king hath set up:</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13:8   And all that dwell upon the earth shall worship him, whose names are not written in the book of life of the Lamb slain from the foundation of the world.</a:t>
            </a: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3:6   And whoso </a:t>
            </a:r>
            <a:r>
              <a:rPr lang="en-US" sz="4800" b="1" dirty="0" err="1">
                <a:solidFill>
                  <a:prstClr val="white"/>
                </a:solidFill>
                <a:latin typeface="Georgia" panose="02040502050405020303" pitchFamily="18" charset="0"/>
              </a:rPr>
              <a:t>falleth</a:t>
            </a:r>
            <a:r>
              <a:rPr lang="en-US" sz="4800" b="1" dirty="0">
                <a:solidFill>
                  <a:prstClr val="white"/>
                </a:solidFill>
                <a:latin typeface="Georgia" panose="02040502050405020303" pitchFamily="18" charset="0"/>
              </a:rPr>
              <a:t> not down and </a:t>
            </a:r>
            <a:r>
              <a:rPr lang="en-US" sz="4800" b="1" dirty="0" err="1">
                <a:solidFill>
                  <a:prstClr val="white"/>
                </a:solidFill>
                <a:latin typeface="Georgia" panose="02040502050405020303" pitchFamily="18" charset="0"/>
              </a:rPr>
              <a:t>worshippeth</a:t>
            </a:r>
            <a:r>
              <a:rPr lang="en-US" sz="4800" b="1" dirty="0">
                <a:solidFill>
                  <a:prstClr val="white"/>
                </a:solidFill>
                <a:latin typeface="Georgia" panose="02040502050405020303" pitchFamily="18" charset="0"/>
              </a:rPr>
              <a:t> shall the same hour be cast into the midst of a burning fiery furnace.</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3:7   Therefore at that time, when all the people heard the sound of the cornet, flute, harp, sackbut, psaltery, and all kinds of </a:t>
            </a:r>
            <a:r>
              <a:rPr lang="en-US" sz="4400" b="1" dirty="0" err="1">
                <a:solidFill>
                  <a:prstClr val="white"/>
                </a:solidFill>
                <a:latin typeface="Georgia" panose="02040502050405020303" pitchFamily="18" charset="0"/>
              </a:rPr>
              <a:t>musick</a:t>
            </a:r>
            <a:r>
              <a:rPr lang="en-US" sz="4400" b="1" dirty="0">
                <a:solidFill>
                  <a:prstClr val="white"/>
                </a:solidFill>
                <a:latin typeface="Georgia" panose="02040502050405020303" pitchFamily="18" charset="0"/>
              </a:rPr>
              <a:t>, all the people, the nations, and the languages, fell down and worshipped the golden image that Nebuchadnezzar the king had set up.</a:t>
            </a: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3:8-9   Wherefore at that time certain Chaldeans came near, and accused the Jews.  9 They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to the king Nebuchadnezzar, O king, live for ever.</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3:10-12   Thou, O king, hast made a decree, that every man that shall hear the sound of the cornet, flute, harp, sackbut, psaltery, and dulcimer, and all kinds of </a:t>
            </a:r>
            <a:r>
              <a:rPr lang="en-US" sz="3200" b="1" dirty="0" err="1">
                <a:solidFill>
                  <a:prstClr val="white"/>
                </a:solidFill>
                <a:latin typeface="Georgia" panose="02040502050405020303" pitchFamily="18" charset="0"/>
              </a:rPr>
              <a:t>musick</a:t>
            </a:r>
            <a:r>
              <a:rPr lang="en-US" sz="3200" b="1" dirty="0">
                <a:solidFill>
                  <a:prstClr val="white"/>
                </a:solidFill>
                <a:latin typeface="Georgia" panose="02040502050405020303" pitchFamily="18" charset="0"/>
              </a:rPr>
              <a:t>, shall fall down and worship the golden image:  11 And whoso </a:t>
            </a:r>
            <a:r>
              <a:rPr lang="en-US" sz="3200" b="1" dirty="0" err="1">
                <a:solidFill>
                  <a:prstClr val="white"/>
                </a:solidFill>
                <a:latin typeface="Georgia" panose="02040502050405020303" pitchFamily="18" charset="0"/>
              </a:rPr>
              <a:t>falleth</a:t>
            </a:r>
            <a:r>
              <a:rPr lang="en-US" sz="3200" b="1" dirty="0">
                <a:solidFill>
                  <a:prstClr val="white"/>
                </a:solidFill>
                <a:latin typeface="Georgia" panose="02040502050405020303" pitchFamily="18" charset="0"/>
              </a:rPr>
              <a:t> not down and </a:t>
            </a:r>
            <a:r>
              <a:rPr lang="en-US" sz="3200" b="1" dirty="0" err="1">
                <a:solidFill>
                  <a:prstClr val="white"/>
                </a:solidFill>
                <a:latin typeface="Georgia" panose="02040502050405020303" pitchFamily="18" charset="0"/>
              </a:rPr>
              <a:t>worshippeth</a:t>
            </a:r>
            <a:r>
              <a:rPr lang="en-US" sz="3200" b="1" dirty="0">
                <a:solidFill>
                  <a:prstClr val="white"/>
                </a:solidFill>
                <a:latin typeface="Georgia" panose="02040502050405020303" pitchFamily="18" charset="0"/>
              </a:rPr>
              <a:t>, that he should be cast into the midst of a burning fiery furnace.  12 There are certain Jews whom thou hast set over the affairs of the province of Babylon, Shadrach, Meshach, and Abed-</a:t>
            </a:r>
            <a:r>
              <a:rPr lang="en-US" sz="3200" b="1" dirty="0" err="1">
                <a:solidFill>
                  <a:prstClr val="white"/>
                </a:solidFill>
                <a:latin typeface="Georgia" panose="02040502050405020303" pitchFamily="18" charset="0"/>
              </a:rPr>
              <a:t>nego</a:t>
            </a:r>
            <a:r>
              <a:rPr lang="en-US" sz="3200" b="1" dirty="0">
                <a:solidFill>
                  <a:prstClr val="white"/>
                </a:solidFill>
                <a:latin typeface="Georgia" panose="02040502050405020303" pitchFamily="18" charset="0"/>
              </a:rPr>
              <a:t>; these men, O king, have not regarded thee: they serve not thy gods, nor worship the golden image which thou hast set up.</a:t>
            </a: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12:14   And he did evil, because he prepared not his heart to seek the LORD.</a:t>
            </a: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4:29   But if from thence thou shalt seek the LORD thy God, thou shalt find him, if thou seek him with all thy heart and with all thy soul.</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3:13-14   Then Nebuchadnezzar in his rage and fury commanded to bring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Then they brought these men before the king.  14 Nebuchadnezzar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unto them, Is it true, O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do not ye serve my gods, nor worship the golden image which I have set up?</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3:15   Now if ye be ready that at what time ye hear the sound of the cornet, flute, harp, sackbut, psaltery, and dulcimer, and all kinds of </a:t>
            </a:r>
            <a:r>
              <a:rPr lang="en-US" sz="4000" b="1" dirty="0" err="1">
                <a:solidFill>
                  <a:prstClr val="white"/>
                </a:solidFill>
                <a:latin typeface="Georgia" panose="02040502050405020303" pitchFamily="18" charset="0"/>
              </a:rPr>
              <a:t>musick</a:t>
            </a:r>
            <a:r>
              <a:rPr lang="en-US" sz="4000" b="1" dirty="0">
                <a:solidFill>
                  <a:prstClr val="white"/>
                </a:solidFill>
                <a:latin typeface="Georgia" panose="02040502050405020303" pitchFamily="18" charset="0"/>
              </a:rPr>
              <a:t>, ye fall down and worship the image which I have made; well: but if ye worship not, ye shall be cast the same hour into the midst of a burning fiery furnace; and who is that God that shall deliver you out of my hands?</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3:16   Shadrach, Meshach, and Abed-</a:t>
            </a:r>
            <a:r>
              <a:rPr lang="en-US" sz="4800" b="1" dirty="0" err="1">
                <a:solidFill>
                  <a:prstClr val="white"/>
                </a:solidFill>
                <a:latin typeface="Georgia" panose="02040502050405020303" pitchFamily="18" charset="0"/>
              </a:rPr>
              <a:t>nego</a:t>
            </a:r>
            <a:r>
              <a:rPr lang="en-US" sz="4800" b="1" dirty="0">
                <a:solidFill>
                  <a:prstClr val="white"/>
                </a:solidFill>
                <a:latin typeface="Georgia" panose="02040502050405020303" pitchFamily="18" charset="0"/>
              </a:rPr>
              <a:t>, answered and said to the king, O Nebuchadnezzar, we are not careful to answer thee in this matter.</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3:17   If it be so, our God whom we serve is able to deliver us from the burning fiery furnace, and he will deliver us out of thine hand, O king.</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3:18   But if not, be it known unto thee, O king, that we will not serve thy gods, nor worship the golden image which thou hast set up.</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34:17   Thou shalt make thee no molten gods.</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3:11   Persecutions, afflictions, which came unto me at Antioch, at </a:t>
            </a:r>
            <a:r>
              <a:rPr lang="en-US" sz="4800" b="1" dirty="0" err="1">
                <a:solidFill>
                  <a:prstClr val="white"/>
                </a:solidFill>
                <a:latin typeface="Georgia" panose="02040502050405020303" pitchFamily="18" charset="0"/>
              </a:rPr>
              <a:t>Iconium</a:t>
            </a:r>
            <a:r>
              <a:rPr lang="en-US" sz="4800" b="1" dirty="0">
                <a:solidFill>
                  <a:prstClr val="white"/>
                </a:solidFill>
                <a:latin typeface="Georgia" panose="02040502050405020303" pitchFamily="18" charset="0"/>
              </a:rPr>
              <a:t>, at </a:t>
            </a:r>
            <a:r>
              <a:rPr lang="en-US" sz="4800" b="1" dirty="0" err="1">
                <a:solidFill>
                  <a:prstClr val="white"/>
                </a:solidFill>
                <a:latin typeface="Georgia" panose="02040502050405020303" pitchFamily="18" charset="0"/>
              </a:rPr>
              <a:t>Lystra</a:t>
            </a:r>
            <a:r>
              <a:rPr lang="en-US" sz="4800" b="1" dirty="0">
                <a:solidFill>
                  <a:prstClr val="white"/>
                </a:solidFill>
                <a:latin typeface="Georgia" panose="02040502050405020303" pitchFamily="18" charset="0"/>
              </a:rPr>
              <a:t>; what persecutions I endured: but out of them all the Lord delivered me.</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3:19   Then was Nebuchadnezzar full of fury, and the form of his visage was changed against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therefore he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commanded that they should heat the furnace one seven times more than it was wont to be heated.</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3:20   And he commanded the most mighty men that were in his army to bind Shadrach, Meshach, and Abed-</a:t>
            </a:r>
            <a:r>
              <a:rPr lang="en-US" sz="4800" b="1" dirty="0" err="1">
                <a:solidFill>
                  <a:prstClr val="white"/>
                </a:solidFill>
                <a:latin typeface="Georgia" panose="02040502050405020303" pitchFamily="18" charset="0"/>
              </a:rPr>
              <a:t>nego</a:t>
            </a:r>
            <a:r>
              <a:rPr lang="en-US" sz="4800" b="1" dirty="0">
                <a:solidFill>
                  <a:prstClr val="white"/>
                </a:solidFill>
                <a:latin typeface="Georgia" panose="02040502050405020303" pitchFamily="18" charset="0"/>
              </a:rPr>
              <a:t>, and to cast them into the burning fiery furnace.</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3:21   Then these men were bound in their coats, their hosen, and their hats, and their other garments, and were cast into the midst of the burning fiery furnace.</a:t>
            </a: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3:22   Therefore because the king's commandment was urgent, and the furnace exceeding hot, the flame of the fire slew those men that took up Shadrach, Meshach, and Abed-</a:t>
            </a:r>
            <a:r>
              <a:rPr lang="en-US" sz="4800" b="1" dirty="0" err="1">
                <a:solidFill>
                  <a:prstClr val="white"/>
                </a:solidFill>
                <a:latin typeface="Georgia" panose="02040502050405020303" pitchFamily="18" charset="0"/>
              </a:rPr>
              <a:t>nego</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3:23   And these three men, Shadrach, Meshach, and Abed-</a:t>
            </a:r>
            <a:r>
              <a:rPr lang="en-US" sz="4800" b="1" dirty="0" err="1">
                <a:solidFill>
                  <a:prstClr val="white"/>
                </a:solidFill>
                <a:latin typeface="Georgia" panose="02040502050405020303" pitchFamily="18" charset="0"/>
              </a:rPr>
              <a:t>nego</a:t>
            </a:r>
            <a:r>
              <a:rPr lang="en-US" sz="4800" b="1" dirty="0">
                <a:solidFill>
                  <a:prstClr val="white"/>
                </a:solidFill>
                <a:latin typeface="Georgia" panose="02040502050405020303" pitchFamily="18" charset="0"/>
              </a:rPr>
              <a:t>, fell down bound into the midst of the burning fiery furnace.</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3:1   Nebuchadnezzar the king made an image of gold, whose height was threescore cubits, and the breadth thereof six cubits: he set it up in the plain of Dura, in the province of Babylon.</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3:24-25   Then Nebuchadnezzar the king was </a:t>
            </a:r>
            <a:r>
              <a:rPr lang="en-US" sz="4000" b="1" dirty="0" err="1">
                <a:solidFill>
                  <a:prstClr val="white"/>
                </a:solidFill>
                <a:latin typeface="Georgia" panose="02040502050405020303" pitchFamily="18" charset="0"/>
              </a:rPr>
              <a:t>astonied</a:t>
            </a:r>
            <a:r>
              <a:rPr lang="en-US" sz="4000" b="1" dirty="0">
                <a:solidFill>
                  <a:prstClr val="white"/>
                </a:solidFill>
                <a:latin typeface="Georgia" panose="02040502050405020303" pitchFamily="18" charset="0"/>
              </a:rPr>
              <a:t>, and rose up in haste, and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and said unto his </a:t>
            </a:r>
            <a:r>
              <a:rPr lang="en-US" sz="4000" b="1" dirty="0" err="1">
                <a:solidFill>
                  <a:prstClr val="white"/>
                </a:solidFill>
                <a:latin typeface="Georgia" panose="02040502050405020303" pitchFamily="18" charset="0"/>
              </a:rPr>
              <a:t>counsellers</a:t>
            </a:r>
            <a:r>
              <a:rPr lang="en-US" sz="4000" b="1" dirty="0">
                <a:solidFill>
                  <a:prstClr val="white"/>
                </a:solidFill>
                <a:latin typeface="Georgia" panose="02040502050405020303" pitchFamily="18" charset="0"/>
              </a:rPr>
              <a:t>, Did not we cast three men bound into the midst of the fire? They answered and said unto the king, True, O king.  25 He answered and said, Lo, I see four men loose, walking in the midst of the fire, and they have no hurt; and the form of the fourth is like the Son of God.</a:t>
            </a:r>
          </a:p>
        </p:txBody>
      </p:sp>
    </p:spTree>
    <p:extLst>
      <p:ext uri="{BB962C8B-B14F-4D97-AF65-F5344CB8AC3E}">
        <p14:creationId xmlns:p14="http://schemas.microsoft.com/office/powerpoint/2010/main" val="3742350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62" y="1196242"/>
            <a:ext cx="11593543" cy="2924583"/>
          </a:xfrm>
          <a:prstGeom prst="rect">
            <a:avLst/>
          </a:prstGeom>
        </p:spPr>
      </p:pic>
    </p:spTree>
    <p:extLst>
      <p:ext uri="{BB962C8B-B14F-4D97-AF65-F5344CB8AC3E}">
        <p14:creationId xmlns:p14="http://schemas.microsoft.com/office/powerpoint/2010/main" val="3114433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05" y="1212116"/>
            <a:ext cx="11622122" cy="2943636"/>
          </a:xfrm>
          <a:prstGeom prst="rect">
            <a:avLst/>
          </a:prstGeom>
        </p:spPr>
      </p:pic>
    </p:spTree>
    <p:extLst>
      <p:ext uri="{BB962C8B-B14F-4D97-AF65-F5344CB8AC3E}">
        <p14:creationId xmlns:p14="http://schemas.microsoft.com/office/powerpoint/2010/main" val="1374085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1" y="1279849"/>
            <a:ext cx="11593543" cy="2943636"/>
          </a:xfrm>
          <a:prstGeom prst="rect">
            <a:avLst/>
          </a:prstGeom>
        </p:spPr>
      </p:pic>
    </p:spTree>
    <p:extLst>
      <p:ext uri="{BB962C8B-B14F-4D97-AF65-F5344CB8AC3E}">
        <p14:creationId xmlns:p14="http://schemas.microsoft.com/office/powerpoint/2010/main" val="3256365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3:26   Then Nebuchadnezzar came near to the mouth of the burning fiery furnace, and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ye servants of the most high God, come forth, and come hither. Then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came forth of the midst of the fire.</a:t>
            </a: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3:27   And the princes, governors, and captains, and the king's </a:t>
            </a:r>
            <a:r>
              <a:rPr lang="en-US" sz="4400" b="1" dirty="0" err="1">
                <a:solidFill>
                  <a:prstClr val="white"/>
                </a:solidFill>
                <a:latin typeface="Georgia" panose="02040502050405020303" pitchFamily="18" charset="0"/>
              </a:rPr>
              <a:t>counsellers</a:t>
            </a:r>
            <a:r>
              <a:rPr lang="en-US" sz="4400" b="1" dirty="0">
                <a:solidFill>
                  <a:prstClr val="white"/>
                </a:solidFill>
                <a:latin typeface="Georgia" panose="02040502050405020303" pitchFamily="18" charset="0"/>
              </a:rPr>
              <a:t>, being gathered together, saw these men, upon whose bodies the fire had no power, nor was an hair of their head singed, neither were their coats changed, nor the smell of fire had passed on them.</a:t>
            </a:r>
          </a:p>
        </p:txBody>
      </p:sp>
    </p:spTree>
    <p:extLst>
      <p:ext uri="{BB962C8B-B14F-4D97-AF65-F5344CB8AC3E}">
        <p14:creationId xmlns:p14="http://schemas.microsoft.com/office/powerpoint/2010/main" val="3750457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p>
        </p:txBody>
      </p:sp>
    </p:spTree>
    <p:extLst>
      <p:ext uri="{BB962C8B-B14F-4D97-AF65-F5344CB8AC3E}">
        <p14:creationId xmlns:p14="http://schemas.microsoft.com/office/powerpoint/2010/main" val="211036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2:31   He seeing this before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of the resurrection of Christ, that his soul was not left in hell, neither his flesh did see corruption.</a:t>
            </a:r>
          </a:p>
        </p:txBody>
      </p:sp>
    </p:spTree>
    <p:extLst>
      <p:ext uri="{BB962C8B-B14F-4D97-AF65-F5344CB8AC3E}">
        <p14:creationId xmlns:p14="http://schemas.microsoft.com/office/powerpoint/2010/main" val="1639005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16:10   For thou wilt not leave my soul in hell; neither wilt thou suffer thine Holy One to see corruption.</a:t>
            </a:r>
          </a:p>
        </p:txBody>
      </p:sp>
    </p:spTree>
    <p:extLst>
      <p:ext uri="{BB962C8B-B14F-4D97-AF65-F5344CB8AC3E}">
        <p14:creationId xmlns:p14="http://schemas.microsoft.com/office/powerpoint/2010/main" val="61349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127463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2:47   The king answered unto Daniel, and said, Of a truth it is, that your God is a God of gods, and a Lord of kings, and a revealer of secrets, seeing thou </a:t>
            </a:r>
            <a:r>
              <a:rPr lang="en-US" sz="4800" b="1" dirty="0" err="1">
                <a:solidFill>
                  <a:prstClr val="white"/>
                </a:solidFill>
                <a:latin typeface="Georgia" panose="02040502050405020303" pitchFamily="18" charset="0"/>
              </a:rPr>
              <a:t>couldest</a:t>
            </a:r>
            <a:r>
              <a:rPr lang="en-US" sz="4800" b="1" dirty="0">
                <a:solidFill>
                  <a:prstClr val="white"/>
                </a:solidFill>
                <a:latin typeface="Georgia" panose="02040502050405020303" pitchFamily="18" charset="0"/>
              </a:rPr>
              <a:t> reveal this secret.</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3:1   If ye then be risen with Christ, seek those things which are above, where Christ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on the right hand of God.</a:t>
            </a:r>
          </a:p>
        </p:txBody>
      </p:sp>
    </p:spTree>
    <p:extLst>
      <p:ext uri="{BB962C8B-B14F-4D97-AF65-F5344CB8AC3E}">
        <p14:creationId xmlns:p14="http://schemas.microsoft.com/office/powerpoint/2010/main" val="1197162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3:28   Then Nebuchadnezzar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Blessed be the God of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who hath sent his angel, and delivered his servants that trusted in him, and have changed the king's word, and yielded their bodies, that they might not serve nor worship any god, except their own God.</a:t>
            </a:r>
          </a:p>
        </p:txBody>
      </p:sp>
    </p:spTree>
    <p:extLst>
      <p:ext uri="{BB962C8B-B14F-4D97-AF65-F5344CB8AC3E}">
        <p14:creationId xmlns:p14="http://schemas.microsoft.com/office/powerpoint/2010/main" val="3005822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3:29   Therefore I make a decree, That every people, nation, and language, which speak any thing amiss against the God of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shall be cut in pieces, and their houses shall be made a dunghill: because there is no other God that can deliver after this sort.</a:t>
            </a:r>
          </a:p>
        </p:txBody>
      </p:sp>
    </p:spTree>
    <p:extLst>
      <p:ext uri="{BB962C8B-B14F-4D97-AF65-F5344CB8AC3E}">
        <p14:creationId xmlns:p14="http://schemas.microsoft.com/office/powerpoint/2010/main" val="88176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3:30   Then the king promoted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in the province of Babylon.</a:t>
            </a:r>
          </a:p>
        </p:txBody>
      </p:sp>
    </p:spTree>
    <p:extLst>
      <p:ext uri="{BB962C8B-B14F-4D97-AF65-F5344CB8AC3E}">
        <p14:creationId xmlns:p14="http://schemas.microsoft.com/office/powerpoint/2010/main" val="2215363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   Then Nebuchadnezzar the king sent to gather together the princes, the governors, and the captains, the judges, the treasurers, the </a:t>
            </a:r>
            <a:r>
              <a:rPr lang="en-US" sz="4400" b="1" dirty="0" err="1">
                <a:solidFill>
                  <a:prstClr val="white"/>
                </a:solidFill>
                <a:latin typeface="Georgia" panose="02040502050405020303" pitchFamily="18" charset="0"/>
              </a:rPr>
              <a:t>counsellers</a:t>
            </a:r>
            <a:r>
              <a:rPr lang="en-US" sz="4400" b="1" dirty="0">
                <a:solidFill>
                  <a:prstClr val="white"/>
                </a:solidFill>
                <a:latin typeface="Georgia" panose="02040502050405020303" pitchFamily="18" charset="0"/>
              </a:rPr>
              <a:t>, the sheriffs, and all the rulers of the provinces, to come to the dedication of the image which Nebuchadnezzar the king had set up.</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34:14   For thou shalt worship no other god: for the LORD, whose name is Jealous, is a jealous God:</a:t>
            </a: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6:12   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18:21   And thou shalt not let any of thy seed pass through the fire to </a:t>
            </a:r>
            <a:r>
              <a:rPr lang="en-US" sz="4800" b="1" dirty="0" err="1">
                <a:solidFill>
                  <a:prstClr val="white"/>
                </a:solidFill>
                <a:latin typeface="Georgia" panose="02040502050405020303" pitchFamily="18" charset="0"/>
              </a:rPr>
              <a:t>Molech</a:t>
            </a:r>
            <a:r>
              <a:rPr lang="en-US" sz="4800" b="1" dirty="0">
                <a:solidFill>
                  <a:prstClr val="white"/>
                </a:solidFill>
                <a:latin typeface="Georgia" panose="02040502050405020303" pitchFamily="18" charset="0"/>
              </a:rPr>
              <a:t>, neither shalt thou profane the name of thy God: I am the LORD.</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7740</TotalTime>
  <Words>1813</Words>
  <Application>Microsoft Office PowerPoint</Application>
  <PresentationFormat>Widescreen</PresentationFormat>
  <Paragraphs>81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151</cp:revision>
  <dcterms:created xsi:type="dcterms:W3CDTF">2019-08-31T20:33:16Z</dcterms:created>
  <dcterms:modified xsi:type="dcterms:W3CDTF">2021-09-02T02:22:19Z</dcterms:modified>
</cp:coreProperties>
</file>