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19" r:id="rId3"/>
    <p:sldId id="514" r:id="rId4"/>
    <p:sldId id="520" r:id="rId5"/>
    <p:sldId id="533" r:id="rId6"/>
    <p:sldId id="548" r:id="rId7"/>
    <p:sldId id="552" r:id="rId8"/>
    <p:sldId id="560" r:id="rId9"/>
    <p:sldId id="562" r:id="rId10"/>
    <p:sldId id="564" r:id="rId11"/>
    <p:sldId id="567" r:id="rId12"/>
    <p:sldId id="569" r:id="rId13"/>
    <p:sldId id="574" r:id="rId14"/>
    <p:sldId id="577" r:id="rId15"/>
    <p:sldId id="578" r:id="rId16"/>
    <p:sldId id="579" r:id="rId17"/>
    <p:sldId id="580" r:id="rId18"/>
    <p:sldId id="602" r:id="rId19"/>
    <p:sldId id="603" r:id="rId20"/>
    <p:sldId id="604" r:id="rId21"/>
    <p:sldId id="605" r:id="rId22"/>
    <p:sldId id="609" r:id="rId23"/>
    <p:sldId id="610" r:id="rId24"/>
    <p:sldId id="612" r:id="rId25"/>
    <p:sldId id="613" r:id="rId26"/>
    <p:sldId id="614" r:id="rId27"/>
    <p:sldId id="619" r:id="rId28"/>
    <p:sldId id="620" r:id="rId29"/>
    <p:sldId id="621" r:id="rId30"/>
    <p:sldId id="622" r:id="rId31"/>
    <p:sldId id="623" r:id="rId32"/>
    <p:sldId id="624" r:id="rId33"/>
    <p:sldId id="625" r:id="rId34"/>
    <p:sldId id="626" r:id="rId35"/>
    <p:sldId id="627" r:id="rId36"/>
    <p:sldId id="630" r:id="rId37"/>
    <p:sldId id="631" r:id="rId38"/>
    <p:sldId id="632" r:id="rId39"/>
    <p:sldId id="633" r:id="rId40"/>
    <p:sldId id="634" r:id="rId41"/>
    <p:sldId id="635" r:id="rId42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99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2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4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0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8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6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1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6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8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6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9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8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CB30F-22F0-4C62-BDD3-2949EA4DFCF9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3" b="12478"/>
          <a:stretch/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10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340822" y="205345"/>
            <a:ext cx="115048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prstClr val="white"/>
                </a:solidFill>
                <a:latin typeface="Georgia" panose="02040502050405020303" pitchFamily="18" charset="0"/>
              </a:rPr>
              <a:t>Psalm 102:27   But thou art the same, and thy years shall have no end.</a:t>
            </a:r>
          </a:p>
        </p:txBody>
      </p:sp>
    </p:spTree>
    <p:extLst>
      <p:ext uri="{BB962C8B-B14F-4D97-AF65-F5344CB8AC3E}">
        <p14:creationId xmlns:p14="http://schemas.microsoft.com/office/powerpoint/2010/main" val="138059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340822" y="144387"/>
            <a:ext cx="1150481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prstClr val="white"/>
                </a:solidFill>
                <a:latin typeface="Georgia" panose="02040502050405020303" pitchFamily="18" charset="0"/>
              </a:rPr>
              <a:t>Revelation 1:8   I am Alpha and Omega, the beginning and the ending, </a:t>
            </a:r>
            <a:r>
              <a:rPr lang="en-US" sz="6600" b="1" dirty="0" err="1">
                <a:solidFill>
                  <a:prstClr val="white"/>
                </a:solidFill>
                <a:latin typeface="Georgia" panose="02040502050405020303" pitchFamily="18" charset="0"/>
              </a:rPr>
              <a:t>saith</a:t>
            </a:r>
            <a:r>
              <a:rPr lang="en-US" sz="6600" b="1" dirty="0">
                <a:solidFill>
                  <a:prstClr val="white"/>
                </a:solidFill>
                <a:latin typeface="Georgia" panose="02040502050405020303" pitchFamily="18" charset="0"/>
              </a:rPr>
              <a:t> the Lord, which is, and which was, and which is to come, the Almighty.</a:t>
            </a:r>
          </a:p>
        </p:txBody>
      </p:sp>
    </p:spTree>
    <p:extLst>
      <p:ext uri="{BB962C8B-B14F-4D97-AF65-F5344CB8AC3E}">
        <p14:creationId xmlns:p14="http://schemas.microsoft.com/office/powerpoint/2010/main" val="1605515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340822" y="205345"/>
            <a:ext cx="115048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solidFill>
                  <a:prstClr val="white"/>
                </a:solidFill>
                <a:latin typeface="Georgia" panose="02040502050405020303" pitchFamily="18" charset="0"/>
              </a:rPr>
              <a:t>"As god once was, man is. As God is, man may become." – Lorenzo Snow, Mormon President</a:t>
            </a:r>
          </a:p>
        </p:txBody>
      </p:sp>
    </p:spTree>
    <p:extLst>
      <p:ext uri="{BB962C8B-B14F-4D97-AF65-F5344CB8AC3E}">
        <p14:creationId xmlns:p14="http://schemas.microsoft.com/office/powerpoint/2010/main" val="3988504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</p:spTree>
    <p:extLst>
      <p:ext uri="{BB962C8B-B14F-4D97-AF65-F5344CB8AC3E}">
        <p14:creationId xmlns:p14="http://schemas.microsoft.com/office/powerpoint/2010/main" val="2943001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30525"/>
            <a:ext cx="1176250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prstClr val="white"/>
                </a:solidFill>
                <a:latin typeface="Georgia" panose="02040502050405020303" pitchFamily="18" charset="0"/>
              </a:rPr>
              <a:t>Psalm 21:11   For they intended evil against thee: they imagined a mischievous device, which they are not able to perform.</a:t>
            </a:r>
          </a:p>
        </p:txBody>
      </p:sp>
    </p:spTree>
    <p:extLst>
      <p:ext uri="{BB962C8B-B14F-4D97-AF65-F5344CB8AC3E}">
        <p14:creationId xmlns:p14="http://schemas.microsoft.com/office/powerpoint/2010/main" val="3140774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97029"/>
            <a:ext cx="1176250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6:16-19   These six things doth the LORD hate: yea, seven are an abomination unto him:  17 A proud look, a lying tongue, and hands that shed innocent blood,  18 An heart that </a:t>
            </a:r>
            <a:r>
              <a:rPr lang="en-US" sz="4400" b="1" dirty="0" err="1">
                <a:solidFill>
                  <a:prstClr val="white"/>
                </a:solidFill>
                <a:latin typeface="Georgia" panose="02040502050405020303" pitchFamily="18" charset="0"/>
              </a:rPr>
              <a:t>deviseth</a:t>
            </a:r>
            <a:r>
              <a:rPr lang="en-US" sz="4400" b="1" dirty="0">
                <a:solidFill>
                  <a:prstClr val="white"/>
                </a:solidFill>
                <a:latin typeface="Georgia" panose="02040502050405020303" pitchFamily="18" charset="0"/>
              </a:rPr>
              <a:t> wicked imaginations, feet that be swift in running to mischief,  19 A false witness that </a:t>
            </a:r>
            <a:r>
              <a:rPr lang="en-US" sz="4400" b="1" dirty="0" err="1">
                <a:solidFill>
                  <a:prstClr val="white"/>
                </a:solidFill>
                <a:latin typeface="Georgia" panose="02040502050405020303" pitchFamily="18" charset="0"/>
              </a:rPr>
              <a:t>speaketh</a:t>
            </a:r>
            <a:r>
              <a:rPr lang="en-US" sz="4400" b="1" dirty="0">
                <a:solidFill>
                  <a:prstClr val="white"/>
                </a:solidFill>
                <a:latin typeface="Georgia" panose="02040502050405020303" pitchFamily="18" charset="0"/>
              </a:rPr>
              <a:t> lies, and he that </a:t>
            </a:r>
            <a:r>
              <a:rPr lang="en-US" sz="4400" b="1" dirty="0" err="1">
                <a:solidFill>
                  <a:prstClr val="white"/>
                </a:solidFill>
                <a:latin typeface="Georgia" panose="02040502050405020303" pitchFamily="18" charset="0"/>
              </a:rPr>
              <a:t>soweth</a:t>
            </a:r>
            <a:r>
              <a:rPr lang="en-US" sz="4400" b="1" dirty="0">
                <a:solidFill>
                  <a:prstClr val="white"/>
                </a:solidFill>
                <a:latin typeface="Georgia" panose="02040502050405020303" pitchFamily="18" charset="0"/>
              </a:rPr>
              <a:t> discord among brethren.</a:t>
            </a:r>
          </a:p>
        </p:txBody>
      </p:sp>
    </p:spTree>
    <p:extLst>
      <p:ext uri="{BB962C8B-B14F-4D97-AF65-F5344CB8AC3E}">
        <p14:creationId xmlns:p14="http://schemas.microsoft.com/office/powerpoint/2010/main" val="2057776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</p:spTree>
    <p:extLst>
      <p:ext uri="{BB962C8B-B14F-4D97-AF65-F5344CB8AC3E}">
        <p14:creationId xmlns:p14="http://schemas.microsoft.com/office/powerpoint/2010/main" val="124598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97029"/>
            <a:ext cx="1176250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prstClr val="white"/>
                </a:solidFill>
                <a:latin typeface="Georgia" panose="02040502050405020303" pitchFamily="18" charset="0"/>
              </a:rPr>
              <a:t>“The council felt it necessary to impose certain restrictions upon you because you bear the Melchizedek Priesthood and have made a series of holy covenants in the temple. You may not: hold a temple recommend, bless or pass the sacrament, perform a priesthood ordinance, offer a public prayer, give a talk or bear your testimony, or participate in sustaining Church officers.”</a:t>
            </a:r>
          </a:p>
        </p:txBody>
      </p:sp>
    </p:spTree>
    <p:extLst>
      <p:ext uri="{BB962C8B-B14F-4D97-AF65-F5344CB8AC3E}">
        <p14:creationId xmlns:p14="http://schemas.microsoft.com/office/powerpoint/2010/main" val="3379048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97029"/>
            <a:ext cx="1176250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prstClr val="white"/>
                </a:solidFill>
                <a:latin typeface="Georgia" panose="02040502050405020303" pitchFamily="18" charset="0"/>
              </a:rPr>
              <a:t>“However at the same time the council implores you to draw as close to the Church as possible during this probationary period. Pay a full tithe and a generous fast offering. Remember your temple covenants by properly wearing your temple garments. Be a faithful and diligent priesthood home teacher. Fulfill and magnify your assignment as a home evening group leader.”</a:t>
            </a:r>
          </a:p>
        </p:txBody>
      </p:sp>
    </p:spTree>
    <p:extLst>
      <p:ext uri="{BB962C8B-B14F-4D97-AF65-F5344CB8AC3E}">
        <p14:creationId xmlns:p14="http://schemas.microsoft.com/office/powerpoint/2010/main" val="1107003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97029"/>
            <a:ext cx="117625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solidFill>
                  <a:prstClr val="white"/>
                </a:solidFill>
                <a:latin typeface="Georgia" panose="02040502050405020303" pitchFamily="18" charset="0"/>
              </a:rPr>
              <a:t>John 1:1-2   In the beginning was the Word, and the Word was with God, and the Word was God.  2 The same was in the beginning with God.</a:t>
            </a:r>
          </a:p>
        </p:txBody>
      </p:sp>
    </p:spTree>
    <p:extLst>
      <p:ext uri="{BB962C8B-B14F-4D97-AF65-F5344CB8AC3E}">
        <p14:creationId xmlns:p14="http://schemas.microsoft.com/office/powerpoint/2010/main" val="172265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9397"/>
            <a:ext cx="12192000" cy="1594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9600" b="1" dirty="0"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SERMON TITLE</a:t>
            </a:r>
            <a:endParaRPr lang="en-US" sz="800" b="1" dirty="0">
              <a:solidFill>
                <a:prstClr val="white"/>
              </a:solidFill>
              <a:effectLst>
                <a:glow rad="63500">
                  <a:prstClr val="white">
                    <a:lumMod val="85000"/>
                    <a:alpha val="40000"/>
                  </a:prstClr>
                </a:glo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447653"/>
            <a:ext cx="12192000" cy="1344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8000" b="1" dirty="0"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Mormons</a:t>
            </a:r>
            <a:endParaRPr lang="en-US" sz="500" b="1" dirty="0">
              <a:solidFill>
                <a:prstClr val="white"/>
              </a:solidFill>
              <a:effectLst>
                <a:glow rad="63500">
                  <a:prstClr val="white">
                    <a:lumMod val="85000"/>
                    <a:alpha val="40000"/>
                  </a:prstClr>
                </a:glo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86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97029"/>
            <a:ext cx="117625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solidFill>
                  <a:prstClr val="white"/>
                </a:solidFill>
                <a:latin typeface="Georgia" panose="02040502050405020303" pitchFamily="18" charset="0"/>
              </a:rPr>
              <a:t>John 1:14   And the Word was made flesh, and dwelt among us, (and we beheld his glory, the glory as of the only begotten of the Father,) full of grace and truth.</a:t>
            </a:r>
          </a:p>
        </p:txBody>
      </p:sp>
    </p:spTree>
    <p:extLst>
      <p:ext uri="{BB962C8B-B14F-4D97-AF65-F5344CB8AC3E}">
        <p14:creationId xmlns:p14="http://schemas.microsoft.com/office/powerpoint/2010/main" val="1299016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97029"/>
            <a:ext cx="117625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solidFill>
                  <a:prstClr val="white"/>
                </a:solidFill>
                <a:latin typeface="Georgia" panose="02040502050405020303" pitchFamily="18" charset="0"/>
              </a:rPr>
              <a:t>Colossians 2:8-9   Beware lest any man spoil you through philosophy and vain deceit, after the tradition of men, after the rudiments of the world, and not after Christ.  9 For in him </a:t>
            </a:r>
            <a:r>
              <a:rPr lang="en-US" sz="4800" b="1" dirty="0" err="1">
                <a:solidFill>
                  <a:prstClr val="white"/>
                </a:solidFill>
                <a:latin typeface="Georgia" panose="02040502050405020303" pitchFamily="18" charset="0"/>
              </a:rPr>
              <a:t>dwelleth</a:t>
            </a:r>
            <a:r>
              <a:rPr lang="en-US" sz="4800" b="1" dirty="0">
                <a:solidFill>
                  <a:prstClr val="white"/>
                </a:solidFill>
                <a:latin typeface="Georgia" panose="02040502050405020303" pitchFamily="18" charset="0"/>
              </a:rPr>
              <a:t> all the </a:t>
            </a:r>
            <a:r>
              <a:rPr lang="en-US" sz="4800" b="1" dirty="0" err="1">
                <a:solidFill>
                  <a:prstClr val="white"/>
                </a:solidFill>
                <a:latin typeface="Georgia" panose="02040502050405020303" pitchFamily="18" charset="0"/>
              </a:rPr>
              <a:t>fulness</a:t>
            </a:r>
            <a:r>
              <a:rPr lang="en-US" sz="4800" b="1" dirty="0">
                <a:solidFill>
                  <a:prstClr val="white"/>
                </a:solidFill>
                <a:latin typeface="Georgia" panose="02040502050405020303" pitchFamily="18" charset="0"/>
              </a:rPr>
              <a:t> of the Godhead bodily.</a:t>
            </a:r>
          </a:p>
        </p:txBody>
      </p:sp>
    </p:spTree>
    <p:extLst>
      <p:ext uri="{BB962C8B-B14F-4D97-AF65-F5344CB8AC3E}">
        <p14:creationId xmlns:p14="http://schemas.microsoft.com/office/powerpoint/2010/main" val="1840084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97029"/>
            <a:ext cx="1176250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prstClr val="white"/>
                </a:solidFill>
                <a:latin typeface="Georgia" panose="02040502050405020303" pitchFamily="18" charset="0"/>
              </a:rPr>
              <a:t>Colossians 1:16-17   For by him were all things created, that are in heaven, and that are in earth, visible and invisible, whether they be thrones, or dominions, or principalities, or powers: all things were created by him, and for him:  17 And he is before all things, and by him all things consist.</a:t>
            </a:r>
          </a:p>
        </p:txBody>
      </p:sp>
    </p:spTree>
    <p:extLst>
      <p:ext uri="{BB962C8B-B14F-4D97-AF65-F5344CB8AC3E}">
        <p14:creationId xmlns:p14="http://schemas.microsoft.com/office/powerpoint/2010/main" val="3268936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97029"/>
            <a:ext cx="117625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solidFill>
                  <a:prstClr val="white"/>
                </a:solidFill>
                <a:latin typeface="Georgia" panose="02040502050405020303" pitchFamily="18" charset="0"/>
              </a:rPr>
              <a:t>Revelation 1:8   I am Alpha and Omega, the beginning and the ending, </a:t>
            </a:r>
            <a:r>
              <a:rPr lang="en-US" sz="5400" b="1" dirty="0" err="1">
                <a:solidFill>
                  <a:prstClr val="white"/>
                </a:solidFill>
                <a:latin typeface="Georgia" panose="02040502050405020303" pitchFamily="18" charset="0"/>
              </a:rPr>
              <a:t>saith</a:t>
            </a:r>
            <a:r>
              <a:rPr lang="en-US" sz="5400" b="1" dirty="0">
                <a:solidFill>
                  <a:prstClr val="white"/>
                </a:solidFill>
                <a:latin typeface="Georgia" panose="02040502050405020303" pitchFamily="18" charset="0"/>
              </a:rPr>
              <a:t> the Lord, which is, and which was, and which is to come, the Almighty.</a:t>
            </a:r>
          </a:p>
        </p:txBody>
      </p:sp>
    </p:spTree>
    <p:extLst>
      <p:ext uri="{BB962C8B-B14F-4D97-AF65-F5344CB8AC3E}">
        <p14:creationId xmlns:p14="http://schemas.microsoft.com/office/powerpoint/2010/main" val="1334916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97029"/>
            <a:ext cx="1176250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800" b="1" dirty="0">
                <a:solidFill>
                  <a:prstClr val="white"/>
                </a:solidFill>
                <a:latin typeface="Georgia" panose="02040502050405020303" pitchFamily="18" charset="0"/>
              </a:rPr>
              <a:t>1 John 5:7   For there are three that bear record in heaven, the Father, the Word, and the Holy Ghost: and these three are one.</a:t>
            </a:r>
          </a:p>
        </p:txBody>
      </p:sp>
    </p:spTree>
    <p:extLst>
      <p:ext uri="{BB962C8B-B14F-4D97-AF65-F5344CB8AC3E}">
        <p14:creationId xmlns:p14="http://schemas.microsoft.com/office/powerpoint/2010/main" val="2547607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97029"/>
            <a:ext cx="117625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prstClr val="white"/>
                </a:solidFill>
                <a:latin typeface="Georgia" panose="02040502050405020303" pitchFamily="18" charset="0"/>
              </a:rPr>
              <a:t>Ephesians 2:8-9   For by grace are ye saved through faith; and that not of yourselves: it is the gift of God:  9 Not of works, lest any man should boast.</a:t>
            </a:r>
          </a:p>
        </p:txBody>
      </p:sp>
    </p:spTree>
    <p:extLst>
      <p:ext uri="{BB962C8B-B14F-4D97-AF65-F5344CB8AC3E}">
        <p14:creationId xmlns:p14="http://schemas.microsoft.com/office/powerpoint/2010/main" val="3486636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97029"/>
            <a:ext cx="117625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solidFill>
                  <a:prstClr val="white"/>
                </a:solidFill>
                <a:latin typeface="Georgia" panose="02040502050405020303" pitchFamily="18" charset="0"/>
              </a:rPr>
              <a:t>Romans 11:6   And if by grace, then is it no more of works: otherwise grace is no more grace. But if it be of works, then is it no more grace: otherwise work is no more work.</a:t>
            </a:r>
          </a:p>
        </p:txBody>
      </p:sp>
    </p:spTree>
    <p:extLst>
      <p:ext uri="{BB962C8B-B14F-4D97-AF65-F5344CB8AC3E}">
        <p14:creationId xmlns:p14="http://schemas.microsoft.com/office/powerpoint/2010/main" val="4287997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97029"/>
            <a:ext cx="117625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prstClr val="white"/>
                </a:solidFill>
                <a:latin typeface="Georgia" panose="02040502050405020303" pitchFamily="18" charset="0"/>
              </a:rPr>
              <a:t>Romans 3:28   Therefore we conclude that a man is justified by faith without the deeds of the law.</a:t>
            </a:r>
          </a:p>
        </p:txBody>
      </p:sp>
    </p:spTree>
    <p:extLst>
      <p:ext uri="{BB962C8B-B14F-4D97-AF65-F5344CB8AC3E}">
        <p14:creationId xmlns:p14="http://schemas.microsoft.com/office/powerpoint/2010/main" val="1282302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97029"/>
            <a:ext cx="117625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solidFill>
                  <a:prstClr val="white"/>
                </a:solidFill>
                <a:latin typeface="Georgia" panose="02040502050405020303" pitchFamily="18" charset="0"/>
              </a:rPr>
              <a:t>Galatians 3:1   O foolish Galatians, who hath bewitched you, that ye should not obey the truth, before whose eyes Jesus Christ hath been evidently set forth, crucified among you?</a:t>
            </a:r>
          </a:p>
        </p:txBody>
      </p:sp>
    </p:spTree>
    <p:extLst>
      <p:ext uri="{BB962C8B-B14F-4D97-AF65-F5344CB8AC3E}">
        <p14:creationId xmlns:p14="http://schemas.microsoft.com/office/powerpoint/2010/main" val="2768878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97029"/>
            <a:ext cx="1176250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prstClr val="white"/>
                </a:solidFill>
                <a:latin typeface="Georgia" panose="02040502050405020303" pitchFamily="18" charset="0"/>
              </a:rPr>
              <a:t>Galatians 3:2   This only would I learn of you, Received ye the Spirit by the works of the law, or by the hearing of faith?</a:t>
            </a:r>
          </a:p>
        </p:txBody>
      </p:sp>
    </p:spTree>
    <p:extLst>
      <p:ext uri="{BB962C8B-B14F-4D97-AF65-F5344CB8AC3E}">
        <p14:creationId xmlns:p14="http://schemas.microsoft.com/office/powerpoint/2010/main" val="312721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340822" y="155467"/>
            <a:ext cx="1150481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prstClr val="white"/>
                </a:solidFill>
                <a:latin typeface="Georgia" panose="02040502050405020303" pitchFamily="18" charset="0"/>
              </a:rPr>
              <a:t>Deuteronomy 6:4-5   Hear, O Israel: The LORD our God is one LORD:  5 And thou shalt love the LORD thy God with all thine heart, and with all thy soul, and with all thy might.</a:t>
            </a:r>
          </a:p>
        </p:txBody>
      </p:sp>
    </p:spTree>
    <p:extLst>
      <p:ext uri="{BB962C8B-B14F-4D97-AF65-F5344CB8AC3E}">
        <p14:creationId xmlns:p14="http://schemas.microsoft.com/office/powerpoint/2010/main" val="1489944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238594"/>
            <a:ext cx="117625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prstClr val="white"/>
                </a:solidFill>
                <a:latin typeface="Georgia" panose="02040502050405020303" pitchFamily="18" charset="0"/>
              </a:rPr>
              <a:t>Galatians 3:3   Are ye so foolish? having begun in the Spirit, are ye now made perfect by the flesh?</a:t>
            </a:r>
          </a:p>
        </p:txBody>
      </p:sp>
    </p:spTree>
    <p:extLst>
      <p:ext uri="{BB962C8B-B14F-4D97-AF65-F5344CB8AC3E}">
        <p14:creationId xmlns:p14="http://schemas.microsoft.com/office/powerpoint/2010/main" val="2716192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97029"/>
            <a:ext cx="1176250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000" b="1" dirty="0">
                <a:solidFill>
                  <a:prstClr val="white"/>
                </a:solidFill>
                <a:latin typeface="Georgia" panose="02040502050405020303" pitchFamily="18" charset="0"/>
              </a:rPr>
              <a:t>Galatians 3:4-5   Have ye suffered so many things in vain? if it be yet in vain.  5 He therefore that </a:t>
            </a:r>
            <a:r>
              <a:rPr lang="en-US" sz="5000" b="1" dirty="0" err="1">
                <a:solidFill>
                  <a:prstClr val="white"/>
                </a:solidFill>
                <a:latin typeface="Georgia" panose="02040502050405020303" pitchFamily="18" charset="0"/>
              </a:rPr>
              <a:t>ministereth</a:t>
            </a:r>
            <a:r>
              <a:rPr lang="en-US" sz="5000" b="1" dirty="0">
                <a:solidFill>
                  <a:prstClr val="white"/>
                </a:solidFill>
                <a:latin typeface="Georgia" panose="02040502050405020303" pitchFamily="18" charset="0"/>
              </a:rPr>
              <a:t> to you the Spirit, and </a:t>
            </a:r>
            <a:r>
              <a:rPr lang="en-US" sz="5000" b="1" dirty="0" err="1">
                <a:solidFill>
                  <a:prstClr val="white"/>
                </a:solidFill>
                <a:latin typeface="Georgia" panose="02040502050405020303" pitchFamily="18" charset="0"/>
              </a:rPr>
              <a:t>worketh</a:t>
            </a:r>
            <a:r>
              <a:rPr lang="en-US" sz="5000" b="1" dirty="0">
                <a:solidFill>
                  <a:prstClr val="white"/>
                </a:solidFill>
                <a:latin typeface="Georgia" panose="02040502050405020303" pitchFamily="18" charset="0"/>
              </a:rPr>
              <a:t> miracles among you, doeth he it by the works of the law, or by the hearing of faith?</a:t>
            </a:r>
          </a:p>
        </p:txBody>
      </p:sp>
    </p:spTree>
    <p:extLst>
      <p:ext uri="{BB962C8B-B14F-4D97-AF65-F5344CB8AC3E}">
        <p14:creationId xmlns:p14="http://schemas.microsoft.com/office/powerpoint/2010/main" val="4213620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22212"/>
            <a:ext cx="1176250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900" b="1" dirty="0">
                <a:solidFill>
                  <a:prstClr val="white"/>
                </a:solidFill>
                <a:latin typeface="Georgia" panose="02040502050405020303" pitchFamily="18" charset="0"/>
              </a:rPr>
              <a:t>Galatians 3:6-9   Even as Abraham believed God, and it was accounted to him for righteousness.  7 Know ye therefore that they which are of faith, the same are the children of Abraham.  8 And the scripture, foreseeing that God would justify the heathen through faith, preached before the gospel unto Abraham, saying, In thee shall all nations be blessed.  9 So then they which be of faith are blessed with faithful Abraham.</a:t>
            </a:r>
          </a:p>
        </p:txBody>
      </p:sp>
    </p:spTree>
    <p:extLst>
      <p:ext uri="{BB962C8B-B14F-4D97-AF65-F5344CB8AC3E}">
        <p14:creationId xmlns:p14="http://schemas.microsoft.com/office/powerpoint/2010/main" val="3366933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97029"/>
            <a:ext cx="117625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prstClr val="white"/>
                </a:solidFill>
                <a:latin typeface="Georgia" panose="02040502050405020303" pitchFamily="18" charset="0"/>
              </a:rPr>
              <a:t>Mark 10:18   And Jesus said unto him, Why </a:t>
            </a:r>
            <a:r>
              <a:rPr lang="en-US" sz="6000" b="1" dirty="0" err="1">
                <a:solidFill>
                  <a:prstClr val="white"/>
                </a:solidFill>
                <a:latin typeface="Georgia" panose="02040502050405020303" pitchFamily="18" charset="0"/>
              </a:rPr>
              <a:t>callest</a:t>
            </a:r>
            <a:r>
              <a:rPr lang="en-US" sz="6000" b="1" dirty="0">
                <a:solidFill>
                  <a:prstClr val="white"/>
                </a:solidFill>
                <a:latin typeface="Georgia" panose="02040502050405020303" pitchFamily="18" charset="0"/>
              </a:rPr>
              <a:t> thou me good? there is none good but one, that is, God.</a:t>
            </a:r>
          </a:p>
        </p:txBody>
      </p:sp>
    </p:spTree>
    <p:extLst>
      <p:ext uri="{BB962C8B-B14F-4D97-AF65-F5344CB8AC3E}">
        <p14:creationId xmlns:p14="http://schemas.microsoft.com/office/powerpoint/2010/main" val="2882284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97029"/>
            <a:ext cx="1176250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prstClr val="white"/>
                </a:solidFill>
                <a:latin typeface="Georgia" panose="02040502050405020303" pitchFamily="18" charset="0"/>
              </a:rPr>
              <a:t>Psalm 14:1-3   The fool hath said in his heart, There is no God. They are corrupt, they have done abominable works, there is none that doeth good.  2 The LORD looked down from heaven upon the children of men, to see if there were any that did understand, and seek God.  3 They are all gone aside, they are all together become filthy: there is none that doeth good, no, not one.</a:t>
            </a:r>
          </a:p>
        </p:txBody>
      </p:sp>
    </p:spTree>
    <p:extLst>
      <p:ext uri="{BB962C8B-B14F-4D97-AF65-F5344CB8AC3E}">
        <p14:creationId xmlns:p14="http://schemas.microsoft.com/office/powerpoint/2010/main" val="55233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97029"/>
            <a:ext cx="11762509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300" b="1" dirty="0">
                <a:solidFill>
                  <a:prstClr val="white"/>
                </a:solidFill>
                <a:latin typeface="Georgia" panose="02040502050405020303" pitchFamily="18" charset="0"/>
              </a:rPr>
              <a:t>“The sectarian dogma of justification by faith alone has exercised an influence for evil, hence the justice of the scriptural doctrine that salvation comes to the individual only through obedience.”</a:t>
            </a:r>
          </a:p>
        </p:txBody>
      </p:sp>
    </p:spTree>
    <p:extLst>
      <p:ext uri="{BB962C8B-B14F-4D97-AF65-F5344CB8AC3E}">
        <p14:creationId xmlns:p14="http://schemas.microsoft.com/office/powerpoint/2010/main" val="290912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97029"/>
            <a:ext cx="117625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prstClr val="white"/>
                </a:solidFill>
                <a:latin typeface="Georgia" panose="02040502050405020303" pitchFamily="18" charset="0"/>
              </a:rPr>
              <a:t>Romans 3:31   Do we then make void the law through faith? God forbid: yea, we establish the law.</a:t>
            </a:r>
          </a:p>
        </p:txBody>
      </p:sp>
    </p:spTree>
    <p:extLst>
      <p:ext uri="{BB962C8B-B14F-4D97-AF65-F5344CB8AC3E}">
        <p14:creationId xmlns:p14="http://schemas.microsoft.com/office/powerpoint/2010/main" val="40698988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97029"/>
            <a:ext cx="1176250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prstClr val="white"/>
                </a:solidFill>
                <a:latin typeface="Georgia" panose="02040502050405020303" pitchFamily="18" charset="0"/>
              </a:rPr>
              <a:t>Galatians 2:21   I do not frustrate the grace of God: for if righteousness come by the law, then Christ is dead in vain.</a:t>
            </a:r>
          </a:p>
        </p:txBody>
      </p:sp>
    </p:spTree>
    <p:extLst>
      <p:ext uri="{BB962C8B-B14F-4D97-AF65-F5344CB8AC3E}">
        <p14:creationId xmlns:p14="http://schemas.microsoft.com/office/powerpoint/2010/main" val="4677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97029"/>
            <a:ext cx="117625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solidFill>
                  <a:prstClr val="white"/>
                </a:solidFill>
                <a:latin typeface="Georgia" panose="02040502050405020303" pitchFamily="18" charset="0"/>
              </a:rPr>
              <a:t>Doctrine and Covenants 82:7, "And now, verily I say unto you, I, the Lord, will not lay any a sin to your charge; go your ways and sin no more; but unto that soul who </a:t>
            </a:r>
            <a:r>
              <a:rPr lang="en-US" sz="4800" b="1" dirty="0" err="1">
                <a:solidFill>
                  <a:prstClr val="white"/>
                </a:solidFill>
                <a:latin typeface="Georgia" panose="02040502050405020303" pitchFamily="18" charset="0"/>
              </a:rPr>
              <a:t>sinneth</a:t>
            </a:r>
            <a:r>
              <a:rPr lang="en-US" sz="4800" b="1" dirty="0">
                <a:solidFill>
                  <a:prstClr val="white"/>
                </a:solidFill>
                <a:latin typeface="Georgia" panose="02040502050405020303" pitchFamily="18" charset="0"/>
              </a:rPr>
              <a:t> shall the former sins return, </a:t>
            </a:r>
            <a:r>
              <a:rPr lang="en-US" sz="4800" b="1" dirty="0" err="1">
                <a:solidFill>
                  <a:prstClr val="white"/>
                </a:solidFill>
                <a:latin typeface="Georgia" panose="02040502050405020303" pitchFamily="18" charset="0"/>
              </a:rPr>
              <a:t>saith</a:t>
            </a:r>
            <a:r>
              <a:rPr lang="en-US" sz="4800" b="1" dirty="0">
                <a:solidFill>
                  <a:prstClr val="white"/>
                </a:solidFill>
                <a:latin typeface="Georgia" panose="02040502050405020303" pitchFamily="18" charset="0"/>
              </a:rPr>
              <a:t> the Lord your God."</a:t>
            </a:r>
          </a:p>
        </p:txBody>
      </p:sp>
    </p:spTree>
    <p:extLst>
      <p:ext uri="{BB962C8B-B14F-4D97-AF65-F5344CB8AC3E}">
        <p14:creationId xmlns:p14="http://schemas.microsoft.com/office/powerpoint/2010/main" val="28461441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97029"/>
            <a:ext cx="117625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solidFill>
                  <a:prstClr val="white"/>
                </a:solidFill>
                <a:latin typeface="Georgia" panose="02040502050405020303" pitchFamily="18" charset="0"/>
              </a:rPr>
              <a:t>Psalm 12:6-7   The words of the LORD are pure words: as silver tried in a furnace of earth, purified seven times.  7 Thou shalt keep them, O LORD, thou shalt preserve them from this generation for ever.</a:t>
            </a:r>
          </a:p>
        </p:txBody>
      </p:sp>
    </p:spTree>
    <p:extLst>
      <p:ext uri="{BB962C8B-B14F-4D97-AF65-F5344CB8AC3E}">
        <p14:creationId xmlns:p14="http://schemas.microsoft.com/office/powerpoint/2010/main" val="261760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340822" y="230282"/>
            <a:ext cx="1150481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200" b="1" dirty="0">
                <a:solidFill>
                  <a:prstClr val="white"/>
                </a:solidFill>
                <a:latin typeface="Georgia" panose="02040502050405020303" pitchFamily="18" charset="0"/>
              </a:rPr>
              <a:t>Isaiah 43:10   Ye are my witnesses, </a:t>
            </a:r>
            <a:r>
              <a:rPr lang="en-US" sz="5200" b="1" dirty="0" err="1">
                <a:solidFill>
                  <a:prstClr val="white"/>
                </a:solidFill>
                <a:latin typeface="Georgia" panose="02040502050405020303" pitchFamily="18" charset="0"/>
              </a:rPr>
              <a:t>saith</a:t>
            </a:r>
            <a:r>
              <a:rPr lang="en-US" sz="5200" b="1" dirty="0">
                <a:solidFill>
                  <a:prstClr val="white"/>
                </a:solidFill>
                <a:latin typeface="Georgia" panose="02040502050405020303" pitchFamily="18" charset="0"/>
              </a:rPr>
              <a:t> the LORD, and my servant whom I have chosen: that ye may know and believe me, and understand that I am he: before me there was no God formed, neither shall there be after me.</a:t>
            </a:r>
          </a:p>
        </p:txBody>
      </p:sp>
    </p:spTree>
    <p:extLst>
      <p:ext uri="{BB962C8B-B14F-4D97-AF65-F5344CB8AC3E}">
        <p14:creationId xmlns:p14="http://schemas.microsoft.com/office/powerpoint/2010/main" val="18395041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97029"/>
            <a:ext cx="117625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prstClr val="white"/>
                </a:solidFill>
                <a:latin typeface="Georgia" panose="02040502050405020303" pitchFamily="18" charset="0"/>
              </a:rPr>
              <a:t>John 17:17   Sanctify them through thy truth: thy word is truth.</a:t>
            </a:r>
          </a:p>
        </p:txBody>
      </p:sp>
    </p:spTree>
    <p:extLst>
      <p:ext uri="{BB962C8B-B14F-4D97-AF65-F5344CB8AC3E}">
        <p14:creationId xmlns:p14="http://schemas.microsoft.com/office/powerpoint/2010/main" val="19567987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97029"/>
            <a:ext cx="117625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solidFill>
                  <a:prstClr val="white"/>
                </a:solidFill>
                <a:latin typeface="Georgia" panose="02040502050405020303" pitchFamily="18" charset="0"/>
              </a:rPr>
              <a:t>1 Peter 1:25   But the word of the Lord </a:t>
            </a:r>
            <a:r>
              <a:rPr lang="en-US" sz="5400" b="1" dirty="0" err="1">
                <a:solidFill>
                  <a:prstClr val="white"/>
                </a:solidFill>
                <a:latin typeface="Georgia" panose="02040502050405020303" pitchFamily="18" charset="0"/>
              </a:rPr>
              <a:t>endureth</a:t>
            </a:r>
            <a:r>
              <a:rPr lang="en-US" sz="5400" b="1" dirty="0">
                <a:solidFill>
                  <a:prstClr val="white"/>
                </a:solidFill>
                <a:latin typeface="Georgia" panose="02040502050405020303" pitchFamily="18" charset="0"/>
              </a:rPr>
              <a:t> for ever. And this is the word which by the gospel is preached unto you.</a:t>
            </a:r>
          </a:p>
        </p:txBody>
      </p:sp>
    </p:spTree>
    <p:extLst>
      <p:ext uri="{BB962C8B-B14F-4D97-AF65-F5344CB8AC3E}">
        <p14:creationId xmlns:p14="http://schemas.microsoft.com/office/powerpoint/2010/main" val="356839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340822" y="205345"/>
            <a:ext cx="115048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prstClr val="white"/>
                </a:solidFill>
                <a:latin typeface="Georgia" panose="02040502050405020303" pitchFamily="18" charset="0"/>
              </a:rPr>
              <a:t>Isaiah 44:6   Thus </a:t>
            </a:r>
            <a:r>
              <a:rPr lang="en-US" sz="6000" b="1" dirty="0" err="1">
                <a:solidFill>
                  <a:prstClr val="white"/>
                </a:solidFill>
                <a:latin typeface="Georgia" panose="02040502050405020303" pitchFamily="18" charset="0"/>
              </a:rPr>
              <a:t>saith</a:t>
            </a:r>
            <a:r>
              <a:rPr lang="en-US" sz="6000" b="1" dirty="0">
                <a:solidFill>
                  <a:prstClr val="white"/>
                </a:solidFill>
                <a:latin typeface="Georgia" panose="02040502050405020303" pitchFamily="18" charset="0"/>
              </a:rPr>
              <a:t> the LORD the King of Israel, and his redeemer the LORD of hosts; I am the first, and I am the last; and beside me there is no God.</a:t>
            </a:r>
          </a:p>
        </p:txBody>
      </p:sp>
    </p:spTree>
    <p:extLst>
      <p:ext uri="{BB962C8B-B14F-4D97-AF65-F5344CB8AC3E}">
        <p14:creationId xmlns:p14="http://schemas.microsoft.com/office/powerpoint/2010/main" val="355726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340822" y="205345"/>
            <a:ext cx="115048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solidFill>
                  <a:prstClr val="white"/>
                </a:solidFill>
                <a:latin typeface="Georgia" panose="02040502050405020303" pitchFamily="18" charset="0"/>
              </a:rPr>
              <a:t>Isaiah 44:8   Fear ye not, neither be afraid: have not I told thee from that time, and have declared it? ye are even my witnesses. Is there a God beside me? yea, there is no God; I know not any.</a:t>
            </a:r>
          </a:p>
        </p:txBody>
      </p:sp>
    </p:spTree>
    <p:extLst>
      <p:ext uri="{BB962C8B-B14F-4D97-AF65-F5344CB8AC3E}">
        <p14:creationId xmlns:p14="http://schemas.microsoft.com/office/powerpoint/2010/main" val="2935725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340822" y="163770"/>
            <a:ext cx="1150481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solidFill>
                  <a:prstClr val="white"/>
                </a:solidFill>
                <a:latin typeface="Georgia" panose="02040502050405020303" pitchFamily="18" charset="0"/>
              </a:rPr>
              <a:t>Isaiah 45:5-6   I am the LORD, and there is none else, there is no God beside me: I girded thee, though thou hast not known me:  6 That they may know from the rising of the sun, and from the west, that there is none beside me. I am the LORD, and there is none else.</a:t>
            </a:r>
          </a:p>
        </p:txBody>
      </p:sp>
    </p:spTree>
    <p:extLst>
      <p:ext uri="{BB962C8B-B14F-4D97-AF65-F5344CB8AC3E}">
        <p14:creationId xmlns:p14="http://schemas.microsoft.com/office/powerpoint/2010/main" val="93904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340822" y="147154"/>
            <a:ext cx="115048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prstClr val="white"/>
                </a:solidFill>
                <a:latin typeface="Georgia" panose="02040502050405020303" pitchFamily="18" charset="0"/>
              </a:rPr>
              <a:t>Psalm 90:2   Before the mountains were brought forth, or ever thou </a:t>
            </a:r>
            <a:r>
              <a:rPr lang="en-US" sz="6000" b="1" dirty="0" err="1">
                <a:solidFill>
                  <a:prstClr val="white"/>
                </a:solidFill>
                <a:latin typeface="Georgia" panose="02040502050405020303" pitchFamily="18" charset="0"/>
              </a:rPr>
              <a:t>hadst</a:t>
            </a:r>
            <a:r>
              <a:rPr lang="en-US" sz="6000" b="1" dirty="0">
                <a:solidFill>
                  <a:prstClr val="white"/>
                </a:solidFill>
                <a:latin typeface="Georgia" panose="02040502050405020303" pitchFamily="18" charset="0"/>
              </a:rPr>
              <a:t> formed the earth and the world, even from everlasting to everlasting, thou art God.</a:t>
            </a:r>
          </a:p>
        </p:txBody>
      </p:sp>
    </p:spTree>
    <p:extLst>
      <p:ext uri="{BB962C8B-B14F-4D97-AF65-F5344CB8AC3E}">
        <p14:creationId xmlns:p14="http://schemas.microsoft.com/office/powerpoint/2010/main" val="3426092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340822" y="205345"/>
            <a:ext cx="115048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prstClr val="white"/>
                </a:solidFill>
                <a:latin typeface="Georgia" panose="02040502050405020303" pitchFamily="18" charset="0"/>
              </a:rPr>
              <a:t>Malachi 3:6   For I am the LORD, I change not; therefore ye sons of Jacob are not consumed.</a:t>
            </a:r>
          </a:p>
        </p:txBody>
      </p:sp>
    </p:spTree>
    <p:extLst>
      <p:ext uri="{BB962C8B-B14F-4D97-AF65-F5344CB8AC3E}">
        <p14:creationId xmlns:p14="http://schemas.microsoft.com/office/powerpoint/2010/main" val="3979235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23479</TotalTime>
  <Words>1643</Words>
  <Application>Microsoft Office PowerPoint</Application>
  <PresentationFormat>Widescreen</PresentationFormat>
  <Paragraphs>78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joshwlc</dc:creator>
  <cp:lastModifiedBy>Josh Tapp</cp:lastModifiedBy>
  <cp:revision>330</cp:revision>
  <cp:lastPrinted>2020-01-28T17:57:24Z</cp:lastPrinted>
  <dcterms:created xsi:type="dcterms:W3CDTF">2019-08-31T20:33:16Z</dcterms:created>
  <dcterms:modified xsi:type="dcterms:W3CDTF">2021-09-02T02:24:49Z</dcterms:modified>
</cp:coreProperties>
</file>