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4" r:id="rId9"/>
    <p:sldId id="520" r:id="rId10"/>
    <p:sldId id="531" r:id="rId11"/>
    <p:sldId id="532" r:id="rId12"/>
    <p:sldId id="533" r:id="rId13"/>
    <p:sldId id="534" r:id="rId14"/>
    <p:sldId id="541" r:id="rId15"/>
    <p:sldId id="542" r:id="rId16"/>
    <p:sldId id="546" r:id="rId17"/>
    <p:sldId id="547" r:id="rId18"/>
    <p:sldId id="548" r:id="rId19"/>
    <p:sldId id="552" r:id="rId20"/>
    <p:sldId id="553" r:id="rId21"/>
    <p:sldId id="558" r:id="rId22"/>
    <p:sldId id="559" r:id="rId23"/>
    <p:sldId id="560"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584" r:id="rId42"/>
    <p:sldId id="585" r:id="rId43"/>
    <p:sldId id="586" r:id="rId44"/>
    <p:sldId id="592" r:id="rId45"/>
    <p:sldId id="593" r:id="rId46"/>
    <p:sldId id="594" r:id="rId47"/>
    <p:sldId id="595" r:id="rId48"/>
    <p:sldId id="596" r:id="rId49"/>
    <p:sldId id="597" r:id="rId50"/>
    <p:sldId id="598" r:id="rId51"/>
    <p:sldId id="599" r:id="rId52"/>
    <p:sldId id="587" r:id="rId53"/>
    <p:sldId id="588" r:id="rId54"/>
    <p:sldId id="589" r:id="rId55"/>
    <p:sldId id="32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a:t>
            </a:r>
            <a:r>
              <a:rPr lang="en-US" sz="4800" b="1" dirty="0" err="1">
                <a:solidFill>
                  <a:prstClr val="white"/>
                </a:solidFill>
                <a:latin typeface="Georgia" panose="02040502050405020303" pitchFamily="18" charset="0"/>
              </a:rPr>
              <a:t>burneth</a:t>
            </a:r>
            <a:r>
              <a:rPr lang="en-US" sz="4800" b="1" dirty="0">
                <a:solidFill>
                  <a:prstClr val="white"/>
                </a:solidFill>
                <a:latin typeface="Georgia" panose="02040502050405020303" pitchFamily="18" charset="0"/>
              </a:rPr>
              <a:t> with fire and brimstone: which is the second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21:27   And there shall in no wise enter into it any thing that </a:t>
            </a:r>
            <a:r>
              <a:rPr lang="en-US" sz="4800" b="1" dirty="0" err="1">
                <a:solidFill>
                  <a:prstClr val="white"/>
                </a:solidFill>
                <a:latin typeface="Georgia" panose="02040502050405020303" pitchFamily="18" charset="0"/>
              </a:rPr>
              <a:t>defileth</a:t>
            </a:r>
            <a:r>
              <a:rPr lang="en-US" sz="4800" b="1" dirty="0">
                <a:solidFill>
                  <a:prstClr val="white"/>
                </a:solidFill>
                <a:latin typeface="Georgia" panose="02040502050405020303" pitchFamily="18" charset="0"/>
              </a:rPr>
              <a:t>, neither whatsoever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abomination, or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a lie: but they which are written in the Lamb's book of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5:8-9   But God </a:t>
            </a:r>
            <a:r>
              <a:rPr lang="en-US" sz="4800" b="1" dirty="0" err="1">
                <a:solidFill>
                  <a:prstClr val="white"/>
                </a:solidFill>
                <a:latin typeface="Georgia" panose="02040502050405020303" pitchFamily="18" charset="0"/>
              </a:rPr>
              <a:t>commendeth</a:t>
            </a:r>
            <a:r>
              <a:rPr lang="en-US" sz="4800" b="1" dirty="0">
                <a:solidFill>
                  <a:prstClr val="white"/>
                </a:solidFill>
                <a:latin typeface="Georgia" panose="02040502050405020303" pitchFamily="18" charset="0"/>
              </a:rPr>
              <a:t> his love toward us, in that, while we were yet sinners, Christ died for us.  9 Much more then, being now justified by his blood, we shall be saved from wrath through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23:46   And when Jesus had cried with a loud voice, he said, Father, into thy hands I commend my spirit: and having said thus, he gave up the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2:27   Because thou wilt not leave my soul in hell, neither wilt thou suffer thine Holy One to see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2:31   He seeing this before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of the resurrection of Christ, that his soul was not left in hell, neither his flesh did see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13:42   And shall cast them into a furnace of fire: there shall be wailing and gnashing of teeth.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20:1-2   The first day of the week cometh Mary Magdalene early, when it was yet dark, unto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seeth</a:t>
            </a:r>
            <a:r>
              <a:rPr lang="en-US" sz="4000" b="1" dirty="0">
                <a:solidFill>
                  <a:prstClr val="white"/>
                </a:solidFill>
                <a:latin typeface="Georgia" panose="02040502050405020303" pitchFamily="18" charset="0"/>
              </a:rPr>
              <a:t> the stone taken away from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2 Then she </a:t>
            </a:r>
            <a:r>
              <a:rPr lang="en-US" sz="4000" b="1" dirty="0" err="1">
                <a:solidFill>
                  <a:prstClr val="white"/>
                </a:solidFill>
                <a:latin typeface="Georgia" panose="02040502050405020303" pitchFamily="18" charset="0"/>
              </a:rPr>
              <a:t>runneth</a:t>
            </a:r>
            <a:r>
              <a:rPr lang="en-US" sz="4000" b="1" dirty="0">
                <a:solidFill>
                  <a:prstClr val="white"/>
                </a:solidFill>
                <a:latin typeface="Georgia" panose="02040502050405020303" pitchFamily="18" charset="0"/>
              </a:rPr>
              <a:t>, and cometh to Simon Peter, and to the other disciple, whom Jesus loved, and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them, They have taken away the Lord out of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and we know not where they have laid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20:19-20   Then the same day at evening, being the first day of the week, when the doors were shut where the disciples were assembled for fear of the Jews, came Jesus and stood in the midst, and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them, Peace be unto you.  20 And when he had so said, he shewed unto them his hands and his side. Then were the disciples glad, when they saw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Believe On The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Lord Jesus Christ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1 Corinthians 15:3-8   For I delivered unto you first of all that which I also received, how that Christ died for our sins according to the scriptures;  4 And that he was buried, and that he rose again the third day according to the scriptures:  5 And that he was seen of Cephas, then of the twelve:  6 After that, he was seen of above five hundred brethren at once; of whom the greater part remain unto this present, but some are fallen asleep.  7 After that, he was seen of James; then of all the apostles.  8 And last of all he was seen of me also, as of one born out of due time.</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5:30   I can of mine own self do nothing: as I hear, I judge: and my judgment is just; because I seek not mine own will, but the will of the Father which hath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5:31   If I bear witness of myself, my witness is not true.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5:32   There is another that </a:t>
            </a:r>
            <a:r>
              <a:rPr lang="en-US" sz="4800" b="1" dirty="0" err="1">
                <a:solidFill>
                  <a:prstClr val="white"/>
                </a:solidFill>
                <a:latin typeface="Georgia" panose="02040502050405020303" pitchFamily="18" charset="0"/>
              </a:rPr>
              <a:t>beareth</a:t>
            </a:r>
            <a:r>
              <a:rPr lang="en-US" sz="4800" b="1" dirty="0">
                <a:solidFill>
                  <a:prstClr val="white"/>
                </a:solidFill>
                <a:latin typeface="Georgia" panose="02040502050405020303" pitchFamily="18" charset="0"/>
              </a:rPr>
              <a:t> witness of me; and I know that the witness which he </a:t>
            </a:r>
            <a:r>
              <a:rPr lang="en-US" sz="4800" b="1" dirty="0" err="1">
                <a:solidFill>
                  <a:prstClr val="white"/>
                </a:solidFill>
                <a:latin typeface="Georgia" panose="02040502050405020303" pitchFamily="18" charset="0"/>
              </a:rPr>
              <a:t>witnesseth</a:t>
            </a:r>
            <a:r>
              <a:rPr lang="en-US" sz="4800" b="1" dirty="0">
                <a:solidFill>
                  <a:prstClr val="white"/>
                </a:solidFill>
                <a:latin typeface="Georgia" panose="02040502050405020303" pitchFamily="18" charset="0"/>
              </a:rPr>
              <a:t> of me is true.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5:33-35   Ye sent unto John, and he bare witness unto the truth.  34 But I receive not testimony from man: but these things I say, that ye might be saved.  35 He was a burning and a shining light: and ye were willing for a season to rejoice in his light.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5:36-37   But I have greater witness than that of John: for the works which the Father hath given me to finish, the same works that I do, bear witness of me, that the Father hath sent me.  37 And the Father himself, which hath sent me, hath borne witness of me. Ye have neither heard his voice at any time, nor seen his shape.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1:9-11   And it came to pass in those days, that Jesus came from Nazareth of Galilee, and was baptized of John in Jordan.  10 And straightway coming up out of the water, he saw the heavens opened, and the Spirit like a dove descending upon him:  11 And there came a voice from heaven, saying, Thou art my beloved Son, in whom I am well pleased.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8:16-18   And yet if I judge, my judgment is true: for I am not alone, but I and the Father that sent me.  17 It is also written in your law, that the testimony of two men is true.  18 I am one that bear witness of myself, and the Father that sent me </a:t>
            </a:r>
            <a:r>
              <a:rPr lang="en-US" sz="4800" b="1" dirty="0" err="1">
                <a:solidFill>
                  <a:prstClr val="white"/>
                </a:solidFill>
                <a:latin typeface="Georgia" panose="02040502050405020303" pitchFamily="18" charset="0"/>
              </a:rPr>
              <a:t>beareth</a:t>
            </a:r>
            <a:r>
              <a:rPr lang="en-US" sz="4800" b="1" dirty="0">
                <a:solidFill>
                  <a:prstClr val="white"/>
                </a:solidFill>
                <a:latin typeface="Georgia" panose="02040502050405020303" pitchFamily="18" charset="0"/>
              </a:rPr>
              <a:t> witness of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529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8:42   Jesus said unto them, If God were your Father, ye would love me: for I proceeded forth and came from God; neither came I of myself, but he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3:10   As it is written, There is none righteous, no, not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3:26   Unto you first God, having raised up his Son Jesus, sent him to bless you, in turning away every one of you from his iniquities.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6:4   Therefore we are buried with him by baptism into death: that like as Christ was raised up from the dead by the glory of the Father, even so we also should walk in newness of life.</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13:33   God hath fulfilled the same unto us their children, in that he hath raised up Jesus again; as it is also written in the second psalm, Thou art my Son, this day have I begotten thee.</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8:11   But if the Spirit of him that raised up Jesus from the dead dwell in you, he that raised up Christ from the dead shall also quicken your mortal bodies by his Spirit that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you.</a:t>
            </a: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10:8-9   But what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it? The word is nigh thee, even in thy mouth, and in thy heart: that is, the word of faith, which we preach;  9 That if thou shalt confess with thy mouth the Lord Jesus, and shalt believe in thine heart that God hath raised him from the dead, thou shalt be saved.</a:t>
            </a: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2:24   Who his own self bare our sins in his own body on the tree, that we, being dead to sins, should live unto righteousness: by whose stripes ye were healed.</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7:13-14   Enter ye in at the strait gate: for wide is the gate, and broad is the way, that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to destruction, and many there be which go in thereat:  14 Because strait is the gate, and narrow is the way, which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unto life, and few there be that find it.</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16:29-30   Then he called for a light, and sprang in, and came trembling, and fell down before Paul and Silas,  30 And brought them out, and said, Sirs, what must I do to be saved?</a:t>
            </a:r>
          </a:p>
        </p:txBody>
      </p:sp>
    </p:spTree>
    <p:extLst>
      <p:ext uri="{BB962C8B-B14F-4D97-AF65-F5344CB8AC3E}">
        <p14:creationId xmlns:p14="http://schemas.microsoft.com/office/powerpoint/2010/main" val="172943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16:31-33   And they said, Believe on the Lord Jesus Christ, and thou shalt be saved, and thy house.  32 And they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unto him the word of the Lord, and to all that were in his house.  33 And he took them the same hour of the night, and washed their stripes; and was baptized, he and all his, straightway.</a:t>
            </a:r>
          </a:p>
        </p:txBody>
      </p:sp>
    </p:spTree>
    <p:extLst>
      <p:ext uri="{BB962C8B-B14F-4D97-AF65-F5344CB8AC3E}">
        <p14:creationId xmlns:p14="http://schemas.microsoft.com/office/powerpoint/2010/main" val="291586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70492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3129740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625953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483878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2818401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2653373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4226907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5:11   And this is the record, that God hath given to us eternal life, and this life is in his Son.</a:t>
            </a:r>
          </a:p>
        </p:txBody>
      </p:sp>
    </p:spTree>
    <p:extLst>
      <p:ext uri="{BB962C8B-B14F-4D97-AF65-F5344CB8AC3E}">
        <p14:creationId xmlns:p14="http://schemas.microsoft.com/office/powerpoint/2010/main" val="2840178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5:12   He that hath the Son hath life; and he that hath not the Son of God hath not life.</a:t>
            </a:r>
          </a:p>
        </p:txBody>
      </p:sp>
    </p:spTree>
    <p:extLst>
      <p:ext uri="{BB962C8B-B14F-4D97-AF65-F5344CB8AC3E}">
        <p14:creationId xmlns:p14="http://schemas.microsoft.com/office/powerpoint/2010/main" val="2115479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3088830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p>
        </p:txBody>
      </p:sp>
    </p:spTree>
    <p:extLst>
      <p:ext uri="{BB962C8B-B14F-4D97-AF65-F5344CB8AC3E}">
        <p14:creationId xmlns:p14="http://schemas.microsoft.com/office/powerpoint/2010/main" val="368531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10:18   And Jesus said unto him, Why </a:t>
            </a:r>
            <a:r>
              <a:rPr lang="en-US" sz="4800" b="1" dirty="0" err="1">
                <a:solidFill>
                  <a:prstClr val="white"/>
                </a:solidFill>
                <a:latin typeface="Georgia" panose="02040502050405020303" pitchFamily="18" charset="0"/>
              </a:rPr>
              <a:t>callest</a:t>
            </a:r>
            <a:r>
              <a:rPr lang="en-US" sz="4800" b="1" dirty="0">
                <a:solidFill>
                  <a:prstClr val="white"/>
                </a:solidFill>
                <a:latin typeface="Georgia" panose="02040502050405020303" pitchFamily="18" charset="0"/>
              </a:rPr>
              <a:t> thou me good? there is none good but one, that is,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7:14-15   I will be his father, and he shall be my son. If he commit iniquity, I will chasten him with the rod of men, and with the stripes of the children of men:  15 But my mercy shall not depart away from him, as I took it from Saul, whom I put away before thee.</a:t>
            </a:r>
          </a:p>
        </p:txBody>
      </p:sp>
    </p:spTree>
    <p:extLst>
      <p:ext uri="{BB962C8B-B14F-4D97-AF65-F5344CB8AC3E}">
        <p14:creationId xmlns:p14="http://schemas.microsoft.com/office/powerpoint/2010/main" val="3542277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3:19   As many as I love, I rebuke and chasten: be zealous therefore, and repent.</a:t>
            </a:r>
          </a:p>
        </p:txBody>
      </p:sp>
    </p:spTree>
    <p:extLst>
      <p:ext uri="{BB962C8B-B14F-4D97-AF65-F5344CB8AC3E}">
        <p14:creationId xmlns:p14="http://schemas.microsoft.com/office/powerpoint/2010/main" val="2174703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1:9   If we confess our sins, he is faithful and just to forgive us our sins, and to cleanse us from all unrighteousness.</a:t>
            </a:r>
          </a:p>
        </p:txBody>
      </p:sp>
    </p:spTree>
    <p:extLst>
      <p:ext uri="{BB962C8B-B14F-4D97-AF65-F5344CB8AC3E}">
        <p14:creationId xmlns:p14="http://schemas.microsoft.com/office/powerpoint/2010/main" val="4159867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4154990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Joshua 24:14-15   Now therefore fear the LORD, and serve him in sincerity and in truth: and put away the gods which your fathers served on the other side of the flood, and in Egypt; and serve ye the LORD.  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723649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1:17   For he received from God the Father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and glory, when there came such a voice to him from the excellent glory, This is my beloved Son, in whom I am well pleased.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1:8   But though we, or an angel from heaven, preach any other gospel unto you than that which we have preached unto you, let him be accursed.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6:23   For the wages of sin is death; but the gift of God is eternal life through Jesus Christ our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20:14-15   And death and hell were cast into the lake of fire. This is the second death.  15 And whosoever was not found written in the book of life was cast into the lake of fire.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11486</TotalTime>
  <Words>2532</Words>
  <Application>Microsoft Office PowerPoint</Application>
  <PresentationFormat>Widescreen</PresentationFormat>
  <Paragraphs>107</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178</cp:revision>
  <dcterms:created xsi:type="dcterms:W3CDTF">2019-08-31T20:33:16Z</dcterms:created>
  <dcterms:modified xsi:type="dcterms:W3CDTF">2020-01-24T19:26:23Z</dcterms:modified>
</cp:coreProperties>
</file>