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6" r:id="rId7"/>
    <p:sldId id="528" r:id="rId8"/>
    <p:sldId id="514" r:id="rId9"/>
    <p:sldId id="520" r:id="rId10"/>
    <p:sldId id="531" r:id="rId11"/>
    <p:sldId id="532" r:id="rId12"/>
    <p:sldId id="533" r:id="rId13"/>
    <p:sldId id="534" r:id="rId14"/>
    <p:sldId id="541" r:id="rId15"/>
    <p:sldId id="542" r:id="rId16"/>
    <p:sldId id="546" r:id="rId17"/>
    <p:sldId id="547" r:id="rId18"/>
    <p:sldId id="548" r:id="rId19"/>
    <p:sldId id="552" r:id="rId20"/>
    <p:sldId id="553" r:id="rId21"/>
    <p:sldId id="558" r:id="rId22"/>
    <p:sldId id="559" r:id="rId23"/>
    <p:sldId id="560"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75" r:id="rId38"/>
    <p:sldId id="576" r:id="rId39"/>
    <p:sldId id="577" r:id="rId40"/>
    <p:sldId id="578" r:id="rId41"/>
    <p:sldId id="584" r:id="rId42"/>
    <p:sldId id="585" r:id="rId43"/>
    <p:sldId id="586" r:id="rId44"/>
    <p:sldId id="592" r:id="rId45"/>
    <p:sldId id="593" r:id="rId46"/>
    <p:sldId id="594" r:id="rId47"/>
    <p:sldId id="595" r:id="rId48"/>
    <p:sldId id="596" r:id="rId49"/>
    <p:sldId id="597" r:id="rId50"/>
    <p:sldId id="598" r:id="rId51"/>
    <p:sldId id="599" r:id="rId52"/>
    <p:sldId id="587" r:id="rId53"/>
    <p:sldId id="588" r:id="rId54"/>
    <p:sldId id="589" r:id="rId55"/>
    <p:sldId id="600" r:id="rId56"/>
    <p:sldId id="601" r:id="rId57"/>
    <p:sldId id="602" r:id="rId58"/>
    <p:sldId id="603" r:id="rId59"/>
    <p:sldId id="604" r:id="rId60"/>
    <p:sldId id="605" r:id="rId61"/>
    <p:sldId id="606" r:id="rId62"/>
    <p:sldId id="607" r:id="rId63"/>
    <p:sldId id="32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1:7   The fear of the LORD is the beginning of knowledge: but fools despise wisdom and instruction.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38:4   Where </a:t>
            </a:r>
            <a:r>
              <a:rPr lang="en-US" sz="4800" b="1" dirty="0" err="1">
                <a:solidFill>
                  <a:prstClr val="white"/>
                </a:solidFill>
                <a:latin typeface="Georgia" panose="02040502050405020303" pitchFamily="18" charset="0"/>
              </a:rPr>
              <a:t>wast</a:t>
            </a:r>
            <a:r>
              <a:rPr lang="en-US" sz="4800" b="1" dirty="0">
                <a:solidFill>
                  <a:prstClr val="white"/>
                </a:solidFill>
                <a:latin typeface="Georgia" panose="02040502050405020303" pitchFamily="18" charset="0"/>
              </a:rPr>
              <a:t> thou when I laid the foundations of the earth? declare, if thou hast understanding.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40:1-4   Moreover the LORD answered Job, and said,  2 Shall he that </a:t>
            </a:r>
            <a:r>
              <a:rPr lang="en-US" sz="4400" b="1" dirty="0" err="1">
                <a:solidFill>
                  <a:prstClr val="white"/>
                </a:solidFill>
                <a:latin typeface="Georgia" panose="02040502050405020303" pitchFamily="18" charset="0"/>
              </a:rPr>
              <a:t>contendeth</a:t>
            </a:r>
            <a:r>
              <a:rPr lang="en-US" sz="4400" b="1" dirty="0">
                <a:solidFill>
                  <a:prstClr val="white"/>
                </a:solidFill>
                <a:latin typeface="Georgia" panose="02040502050405020303" pitchFamily="18" charset="0"/>
              </a:rPr>
              <a:t> with the Almighty instruct him? he that </a:t>
            </a:r>
            <a:r>
              <a:rPr lang="en-US" sz="4400" b="1" dirty="0" err="1">
                <a:solidFill>
                  <a:prstClr val="white"/>
                </a:solidFill>
                <a:latin typeface="Georgia" panose="02040502050405020303" pitchFamily="18" charset="0"/>
              </a:rPr>
              <a:t>reproveth</a:t>
            </a:r>
            <a:r>
              <a:rPr lang="en-US" sz="4400" b="1" dirty="0">
                <a:solidFill>
                  <a:prstClr val="white"/>
                </a:solidFill>
                <a:latin typeface="Georgia" panose="02040502050405020303" pitchFamily="18" charset="0"/>
              </a:rPr>
              <a:t> God, let him answer it.  3 Then Job answered the LORD, and said,  4 Behold, I am vile; what shall I answer thee? I will lay mine hand upon my mouth.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22:31   Therefore shall ye keep my commandments, and do them: I am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14:15   If ye love me, keep my commandments.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23:12-14   Apply thine heart unto instruction, and thine ears to the words of knowledge.  13 Withhold not correction from the child: for if thou </a:t>
            </a:r>
            <a:r>
              <a:rPr lang="en-US" sz="4800" b="1" dirty="0" err="1">
                <a:solidFill>
                  <a:prstClr val="white"/>
                </a:solidFill>
                <a:latin typeface="Georgia" panose="02040502050405020303" pitchFamily="18" charset="0"/>
              </a:rPr>
              <a:t>beatest</a:t>
            </a:r>
            <a:r>
              <a:rPr lang="en-US" sz="4800" b="1" dirty="0">
                <a:solidFill>
                  <a:prstClr val="white"/>
                </a:solidFill>
                <a:latin typeface="Georgia" panose="02040502050405020303" pitchFamily="18" charset="0"/>
              </a:rPr>
              <a:t> him with the rod, he shall not die.  14 Thou shalt beat him with the rod, and shalt deliver his soul from hell.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19:18   Chasten thy son while there is hope, and let not thy soul spare for his crying.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3:19   As many as I love, I rebuke and chasten: be zealous therefore, and repent.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13:24   He that </a:t>
            </a:r>
            <a:r>
              <a:rPr lang="en-US" sz="4800" b="1" dirty="0" err="1">
                <a:solidFill>
                  <a:prstClr val="white"/>
                </a:solidFill>
                <a:latin typeface="Georgia" panose="02040502050405020303" pitchFamily="18" charset="0"/>
              </a:rPr>
              <a:t>spareth</a:t>
            </a:r>
            <a:r>
              <a:rPr lang="en-US" sz="4800" b="1" dirty="0">
                <a:solidFill>
                  <a:prstClr val="white"/>
                </a:solidFill>
                <a:latin typeface="Georgia" panose="02040502050405020303" pitchFamily="18" charset="0"/>
              </a:rPr>
              <a:t> his rod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his son: but he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him </a:t>
            </a:r>
            <a:r>
              <a:rPr lang="en-US" sz="4800" b="1" dirty="0" err="1">
                <a:solidFill>
                  <a:prstClr val="white"/>
                </a:solidFill>
                <a:latin typeface="Georgia" panose="02040502050405020303" pitchFamily="18" charset="0"/>
              </a:rPr>
              <a:t>chasteneth</a:t>
            </a:r>
            <a:r>
              <a:rPr lang="en-US" sz="4800" b="1" dirty="0">
                <a:solidFill>
                  <a:prstClr val="white"/>
                </a:solidFill>
                <a:latin typeface="Georgia" panose="02040502050405020303" pitchFamily="18" charset="0"/>
              </a:rPr>
              <a:t> him betimes.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12:9   Let love be without dissimulation. Abhor that which is evil; cleave to that which is good.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 You Have The Right God?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10:18   And Jesus said unto him, Why </a:t>
            </a:r>
            <a:r>
              <a:rPr lang="en-US" sz="4800" b="1" dirty="0" err="1">
                <a:solidFill>
                  <a:prstClr val="white"/>
                </a:solidFill>
                <a:latin typeface="Georgia" panose="02040502050405020303" pitchFamily="18" charset="0"/>
              </a:rPr>
              <a:t>callest</a:t>
            </a:r>
            <a:r>
              <a:rPr lang="en-US" sz="4800" b="1" dirty="0">
                <a:solidFill>
                  <a:prstClr val="white"/>
                </a:solidFill>
                <a:latin typeface="Georgia" panose="02040502050405020303" pitchFamily="18" charset="0"/>
              </a:rPr>
              <a:t> thou me good? there is none good but one, that is,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6:5   And GOD saw that the wickedness of man was great in the earth, and that every imagination of the thoughts of his heart was only evil continually.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9:6   Whoso </a:t>
            </a:r>
            <a:r>
              <a:rPr lang="en-US" sz="4800" b="1" dirty="0" err="1">
                <a:solidFill>
                  <a:prstClr val="white"/>
                </a:solidFill>
                <a:latin typeface="Georgia" panose="02040502050405020303" pitchFamily="18" charset="0"/>
              </a:rPr>
              <a:t>sheddeth</a:t>
            </a:r>
            <a:r>
              <a:rPr lang="en-US" sz="4800" b="1" dirty="0">
                <a:solidFill>
                  <a:prstClr val="white"/>
                </a:solidFill>
                <a:latin typeface="Georgia" panose="02040502050405020303" pitchFamily="18" charset="0"/>
              </a:rPr>
              <a:t> man's blood, by man shall his blood be shed: for in the image of God made he man.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21:16   And he that </a:t>
            </a:r>
            <a:r>
              <a:rPr lang="en-US" sz="4800" b="1" dirty="0" err="1">
                <a:solidFill>
                  <a:prstClr val="white"/>
                </a:solidFill>
                <a:latin typeface="Georgia" panose="02040502050405020303" pitchFamily="18" charset="0"/>
              </a:rPr>
              <a:t>stealeth</a:t>
            </a:r>
            <a:r>
              <a:rPr lang="en-US" sz="4800" b="1" dirty="0">
                <a:solidFill>
                  <a:prstClr val="white"/>
                </a:solidFill>
                <a:latin typeface="Georgia" panose="02040502050405020303" pitchFamily="18" charset="0"/>
              </a:rPr>
              <a:t> a man, and </a:t>
            </a:r>
            <a:r>
              <a:rPr lang="en-US" sz="4800" b="1" dirty="0" err="1">
                <a:solidFill>
                  <a:prstClr val="white"/>
                </a:solidFill>
                <a:latin typeface="Georgia" panose="02040502050405020303" pitchFamily="18" charset="0"/>
              </a:rPr>
              <a:t>selleth</a:t>
            </a:r>
            <a:r>
              <a:rPr lang="en-US" sz="4800" b="1" dirty="0">
                <a:solidFill>
                  <a:prstClr val="white"/>
                </a:solidFill>
                <a:latin typeface="Georgia" panose="02040502050405020303" pitchFamily="18" charset="0"/>
              </a:rPr>
              <a:t> him, or if he be found in his hand, he shall surely be put to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21:29   But if the ox were wont to push with his horn in time past, and it hath been testified to his owner, and he hath not kept him in, but that he hath killed a man or a woman; the ox shall be stoned, and his owner also shall be put to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22:19   Whosoever </a:t>
            </a:r>
            <a:r>
              <a:rPr lang="en-US" sz="5400" b="1" dirty="0" err="1">
                <a:solidFill>
                  <a:prstClr val="white"/>
                </a:solidFill>
                <a:latin typeface="Georgia" panose="02040502050405020303" pitchFamily="18" charset="0"/>
              </a:rPr>
              <a:t>lieth</a:t>
            </a:r>
            <a:r>
              <a:rPr lang="en-US" sz="5400" b="1" dirty="0">
                <a:solidFill>
                  <a:prstClr val="white"/>
                </a:solidFill>
                <a:latin typeface="Georgia" panose="02040502050405020303" pitchFamily="18" charset="0"/>
              </a:rPr>
              <a:t> with a beast shall surely be put to death.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20:10   And the man that </a:t>
            </a:r>
            <a:r>
              <a:rPr lang="en-US" sz="4800" b="1" dirty="0" err="1">
                <a:solidFill>
                  <a:prstClr val="white"/>
                </a:solidFill>
                <a:latin typeface="Georgia" panose="02040502050405020303" pitchFamily="18" charset="0"/>
              </a:rPr>
              <a:t>committeth</a:t>
            </a:r>
            <a:r>
              <a:rPr lang="en-US" sz="4800" b="1" dirty="0">
                <a:solidFill>
                  <a:prstClr val="white"/>
                </a:solidFill>
                <a:latin typeface="Georgia" panose="02040502050405020303" pitchFamily="18" charset="0"/>
              </a:rPr>
              <a:t> adultery with another man's wife, even he that </a:t>
            </a:r>
            <a:r>
              <a:rPr lang="en-US" sz="4800" b="1" dirty="0" err="1">
                <a:solidFill>
                  <a:prstClr val="white"/>
                </a:solidFill>
                <a:latin typeface="Georgia" panose="02040502050405020303" pitchFamily="18" charset="0"/>
              </a:rPr>
              <a:t>committeth</a:t>
            </a:r>
            <a:r>
              <a:rPr lang="en-US" sz="4800" b="1" dirty="0">
                <a:solidFill>
                  <a:prstClr val="white"/>
                </a:solidFill>
                <a:latin typeface="Georgia" panose="02040502050405020303" pitchFamily="18" charset="0"/>
              </a:rPr>
              <a:t> adultery with his </a:t>
            </a:r>
            <a:r>
              <a:rPr lang="en-US" sz="4800" b="1" dirty="0" err="1">
                <a:solidFill>
                  <a:prstClr val="white"/>
                </a:solidFill>
                <a:latin typeface="Georgia" panose="02040502050405020303" pitchFamily="18" charset="0"/>
              </a:rPr>
              <a:t>neighbour's</a:t>
            </a:r>
            <a:r>
              <a:rPr lang="en-US" sz="4800" b="1" dirty="0">
                <a:solidFill>
                  <a:prstClr val="white"/>
                </a:solidFill>
                <a:latin typeface="Georgia" panose="02040502050405020303" pitchFamily="18" charset="0"/>
              </a:rPr>
              <a:t> wife, the adulterer and the adulteress shall surely be put to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20:11   And the man that </a:t>
            </a:r>
            <a:r>
              <a:rPr lang="en-US" sz="4800" b="1" dirty="0" err="1">
                <a:solidFill>
                  <a:prstClr val="white"/>
                </a:solidFill>
                <a:latin typeface="Georgia" panose="02040502050405020303" pitchFamily="18" charset="0"/>
              </a:rPr>
              <a:t>lieth</a:t>
            </a:r>
            <a:r>
              <a:rPr lang="en-US" sz="4800" b="1" dirty="0">
                <a:solidFill>
                  <a:prstClr val="white"/>
                </a:solidFill>
                <a:latin typeface="Georgia" panose="02040502050405020303" pitchFamily="18" charset="0"/>
              </a:rPr>
              <a:t> with his father's wife hath uncovered his father's nakedness: both of them shall surely be put to death; their blood shall be upon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20:12   And if a man lie with his daughter in law, both of them shall surely be put to death: they have wrought confusion; their blood shall be upon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20:13   If a man also lie with mankind, as he </a:t>
            </a:r>
            <a:r>
              <a:rPr lang="en-US" sz="4800" b="1" dirty="0" err="1">
                <a:solidFill>
                  <a:prstClr val="white"/>
                </a:solidFill>
                <a:latin typeface="Georgia" panose="02040502050405020303" pitchFamily="18" charset="0"/>
              </a:rPr>
              <a:t>lieth</a:t>
            </a:r>
            <a:r>
              <a:rPr lang="en-US" sz="4800" b="1" dirty="0">
                <a:solidFill>
                  <a:prstClr val="white"/>
                </a:solidFill>
                <a:latin typeface="Georgia" panose="02040502050405020303" pitchFamily="18" charset="0"/>
              </a:rPr>
              <a:t> with a woman, both of them have committed an abomination: they shall surely be put to death; their blood shall be upon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29:11-13   For I know the thoughts that I think toward you,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LORD, thoughts of peace, and not of evil, to give you an expected end.  12 Then shall ye call upon me, and ye shall go and pray unto me, and I will hearken unto you.  13 And ye shall seek me, and find me, when ye shall search for me with all your heart.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7:26   Neither shalt thou bring an abomination into thine house, lest thou be a cursed thing like it: but thou shalt utterly detest it, and thou shalt utterly abhor it; for it is a cursed thing.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35:31   Moreover ye shall take no satisfaction for the life of a murderer, which is guilty of death: but he shall be surely put to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22:37-39   Jesus said unto him, Thou shalt love the Lord thy God with all thy heart, and with all thy soul, and with all thy mind.  38 This is the first and great commandment.  39 And the second is like unto it, Thou shalt love thy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as thyself.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19:18   Thou shalt not avenge, nor bear any grudge against the children of thy people, but thou shalt love thy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as thyself: I am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20:22   Say not thou, I will recompense evil; but wait on the LORD, and he shall save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7:8   Now will I shortly pour out my fury upon thee, and accomplish mine anger upon thee: and I will judge thee according to thy ways, and will recompense thee for all thine abominations.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Romans 1:18-21   For the wrath of God is revealed from heaven against all ungodliness and unrighteousness of men, who hold the truth in unrighteousness;  19 Because that which may be known of God is manifest in them; for God hath shewed it unto them.  20 For the invisible things of him from the creation of the world are clearly seen, being understood by the things that are made, even his eternal power and Godhead; so that they are without excuse:  21 Because that, when they knew God, they glorified him not as God, neither were thankful; but became vain in their imaginations, and their foolish heart was darkened.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3:3   Jesus answered and said unto him, Verily, verily, I say unto thee, Except a man be born again, he cannot see the kingdom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943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3:4   Nicodemus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him, How can a man be born when he is old? can he enter the second time into his mother's womb, and be born?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1586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3:5   Jesus answered, Verily, verily, I say unto thee, Except a man be born of water and of the Spirit, he cannot enter into the kingdom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04928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119:160   Thy word is true from the beginning: and every one of thy righteous judgments </a:t>
            </a:r>
            <a:r>
              <a:rPr lang="en-US" sz="5400" b="1" dirty="0" err="1">
                <a:solidFill>
                  <a:prstClr val="white"/>
                </a:solidFill>
                <a:latin typeface="Georgia" panose="02040502050405020303" pitchFamily="18" charset="0"/>
              </a:rPr>
              <a:t>endureth</a:t>
            </a:r>
            <a:r>
              <a:rPr lang="en-US" sz="5400" b="1" dirty="0">
                <a:solidFill>
                  <a:prstClr val="white"/>
                </a:solidFill>
                <a:latin typeface="Georgia" panose="02040502050405020303" pitchFamily="18" charset="0"/>
              </a:rPr>
              <a:t>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3:6   That which is born of the flesh is flesh; and that which is born of the Spirit is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9740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25953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John 6:47   Verily, verily, I say unto you, He that believeth on me hath everlasting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3878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1:1-3   God, who at sundry times and in divers manners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in time past unto the fathers by the prophets,  2 Hath in these last days spoken unto us by his Son, whom he hath appointed heir of all things, by whom also he made the worlds;  3 Who being the brightness of his glory, and the express image of his person, and upholding all things by the word of his power, when he had by himself purged our sins, sat down on the right hand of the Majesty on high;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8401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1:1   In the beginning God created the heaven and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53373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8397"/>
            <a:ext cx="12188952" cy="1519647"/>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914" y="1579805"/>
            <a:ext cx="6675120" cy="4823463"/>
          </a:xfrm>
          <a:prstGeom prst="rect">
            <a:avLst/>
          </a:prstGeom>
        </p:spPr>
      </p:pic>
    </p:spTree>
    <p:extLst>
      <p:ext uri="{BB962C8B-B14F-4D97-AF65-F5344CB8AC3E}">
        <p14:creationId xmlns:p14="http://schemas.microsoft.com/office/powerpoint/2010/main" val="4226907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   And the earth was without form, and void; and darkness was upon the face of the deep. And the Spirit of God moved upon the face of the waters.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0178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1:26   And God said, Let us make man in our image, after our likeness: and let them have dominion over the fish of the sea, and over the fowl of the air, and over the cattle, and over all the earth, and over every creeping thing that </a:t>
            </a:r>
            <a:r>
              <a:rPr lang="en-US" sz="4800" b="1" dirty="0" err="1">
                <a:solidFill>
                  <a:prstClr val="white"/>
                </a:solidFill>
                <a:latin typeface="Georgia" panose="02040502050405020303" pitchFamily="18" charset="0"/>
              </a:rPr>
              <a:t>creepeth</a:t>
            </a:r>
            <a:r>
              <a:rPr lang="en-US" sz="4800" b="1" dirty="0">
                <a:solidFill>
                  <a:prstClr val="white"/>
                </a:solidFill>
                <a:latin typeface="Georgia" panose="02040502050405020303" pitchFamily="18" charset="0"/>
              </a:rPr>
              <a:t> upon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154795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16:32   Behold, the hour cometh, yea, is now come, that ye shall be scattered, every man to his own, and shall leave me alone: and yet I am not alone, because the Father is with me. </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88830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48:16   Come ye near unto me, hear ye this; I have not spoken in secret from the beginning; from the time that it was, there am I: and now the Lord GOD, and his Spirit, hath sent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5316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17:17   Sanctify them through thy truth: thy word is truth.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8:13   The fear of the LORD is to hate evil: pride, and </a:t>
            </a:r>
            <a:r>
              <a:rPr lang="en-US" sz="5400" b="1" dirty="0" err="1">
                <a:solidFill>
                  <a:prstClr val="white"/>
                </a:solidFill>
                <a:latin typeface="Georgia" panose="02040502050405020303" pitchFamily="18" charset="0"/>
              </a:rPr>
              <a:t>arrogancy</a:t>
            </a:r>
            <a:r>
              <a:rPr lang="en-US" sz="5400" b="1" dirty="0">
                <a:solidFill>
                  <a:prstClr val="white"/>
                </a:solidFill>
                <a:latin typeface="Georgia" panose="02040502050405020303" pitchFamily="18" charset="0"/>
              </a:rPr>
              <a:t>, and the evil way, and the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mouth, do I hate.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2277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11:14   Doth not even nature itself teach you, that, if a man have long hair, it is a shame unto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747036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2:6   But this thou hast, that thou </a:t>
            </a:r>
            <a:r>
              <a:rPr lang="en-US" sz="5400" b="1" dirty="0" err="1">
                <a:solidFill>
                  <a:prstClr val="white"/>
                </a:solidFill>
                <a:latin typeface="Georgia" panose="02040502050405020303" pitchFamily="18" charset="0"/>
              </a:rPr>
              <a:t>hatest</a:t>
            </a:r>
            <a:r>
              <a:rPr lang="en-US" sz="5400" b="1" dirty="0">
                <a:solidFill>
                  <a:prstClr val="white"/>
                </a:solidFill>
                <a:latin typeface="Georgia" panose="02040502050405020303" pitchFamily="18" charset="0"/>
              </a:rPr>
              <a:t> the deeds of the </a:t>
            </a:r>
            <a:r>
              <a:rPr lang="en-US" sz="5400" b="1" dirty="0" err="1">
                <a:solidFill>
                  <a:prstClr val="white"/>
                </a:solidFill>
                <a:latin typeface="Georgia" panose="02040502050405020303" pitchFamily="18" charset="0"/>
              </a:rPr>
              <a:t>Nicolaitans</a:t>
            </a:r>
            <a:r>
              <a:rPr lang="en-US" sz="5400" b="1" dirty="0">
                <a:solidFill>
                  <a:prstClr val="white"/>
                </a:solidFill>
                <a:latin typeface="Georgia" panose="02040502050405020303" pitchFamily="18" charset="0"/>
              </a:rPr>
              <a:t>, which I also hate.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98677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5:4-6   For thou art not a God that hath pleasure in wickedness: neither shall evil dwell with thee.  5 The foolish shall not stand in thy sight: thou </a:t>
            </a:r>
            <a:r>
              <a:rPr lang="en-US" sz="4400" b="1" dirty="0" err="1">
                <a:solidFill>
                  <a:prstClr val="white"/>
                </a:solidFill>
                <a:latin typeface="Georgia" panose="02040502050405020303" pitchFamily="18" charset="0"/>
              </a:rPr>
              <a:t>hatest</a:t>
            </a:r>
            <a:r>
              <a:rPr lang="en-US" sz="4400" b="1" dirty="0">
                <a:solidFill>
                  <a:prstClr val="white"/>
                </a:solidFill>
                <a:latin typeface="Georgia" panose="02040502050405020303" pitchFamily="18" charset="0"/>
              </a:rPr>
              <a:t> all workers of iniquity.  6 Thou shalt destroy them that speak leasing: the LORD will abhor the bloody and deceitful man.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4990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80"/>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19:1-2   And Jehoshaphat the king of Judah returned to his house in peace to Jerusalem.  2 And Jehu the son of </a:t>
            </a:r>
            <a:r>
              <a:rPr lang="en-US" sz="4400" b="1" dirty="0" err="1">
                <a:solidFill>
                  <a:prstClr val="white"/>
                </a:solidFill>
                <a:latin typeface="Georgia" panose="02040502050405020303" pitchFamily="18" charset="0"/>
              </a:rPr>
              <a:t>Hanani</a:t>
            </a:r>
            <a:r>
              <a:rPr lang="en-US" sz="4400" b="1" dirty="0">
                <a:solidFill>
                  <a:prstClr val="white"/>
                </a:solidFill>
                <a:latin typeface="Georgia" panose="02040502050405020303" pitchFamily="18" charset="0"/>
              </a:rPr>
              <a:t> the seer went out to meet him, and said to king Jehoshaphat, </a:t>
            </a:r>
            <a:r>
              <a:rPr lang="en-US" sz="4400" b="1" dirty="0" err="1">
                <a:solidFill>
                  <a:prstClr val="white"/>
                </a:solidFill>
                <a:latin typeface="Georgia" panose="02040502050405020303" pitchFamily="18" charset="0"/>
              </a:rPr>
              <a:t>Shouldest</a:t>
            </a:r>
            <a:r>
              <a:rPr lang="en-US" sz="4400" b="1" dirty="0">
                <a:solidFill>
                  <a:prstClr val="white"/>
                </a:solidFill>
                <a:latin typeface="Georgia" panose="02040502050405020303" pitchFamily="18" charset="0"/>
              </a:rPr>
              <a:t> thou help the ungodly, and love them that hate the LORD? therefore is wrath upon thee from before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23649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80"/>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1 John 2:22-23   Who is a liar but he that </a:t>
            </a:r>
            <a:r>
              <a:rPr lang="en-US" sz="4400" b="1" dirty="0" err="1">
                <a:solidFill>
                  <a:prstClr val="white"/>
                </a:solidFill>
                <a:latin typeface="Georgia" panose="02040502050405020303" pitchFamily="18" charset="0"/>
              </a:rPr>
              <a:t>denieth</a:t>
            </a:r>
            <a:r>
              <a:rPr lang="en-US" sz="4400" b="1" dirty="0">
                <a:solidFill>
                  <a:prstClr val="white"/>
                </a:solidFill>
                <a:latin typeface="Georgia" panose="02040502050405020303" pitchFamily="18" charset="0"/>
              </a:rPr>
              <a:t> that Jesus is the Christ? He is antichrist, that </a:t>
            </a:r>
            <a:r>
              <a:rPr lang="en-US" sz="4400" b="1" dirty="0" err="1">
                <a:solidFill>
                  <a:prstClr val="white"/>
                </a:solidFill>
                <a:latin typeface="Georgia" panose="02040502050405020303" pitchFamily="18" charset="0"/>
              </a:rPr>
              <a:t>denieth</a:t>
            </a:r>
            <a:r>
              <a:rPr lang="en-US" sz="4400" b="1" dirty="0">
                <a:solidFill>
                  <a:prstClr val="white"/>
                </a:solidFill>
                <a:latin typeface="Georgia" panose="02040502050405020303" pitchFamily="18" charset="0"/>
              </a:rPr>
              <a:t> the Father and the Son.  23 Whosoever </a:t>
            </a:r>
            <a:r>
              <a:rPr lang="en-US" sz="4400" b="1" dirty="0" err="1">
                <a:solidFill>
                  <a:prstClr val="white"/>
                </a:solidFill>
                <a:latin typeface="Georgia" panose="02040502050405020303" pitchFamily="18" charset="0"/>
              </a:rPr>
              <a:t>denieth</a:t>
            </a:r>
            <a:r>
              <a:rPr lang="en-US" sz="4400" b="1" dirty="0">
                <a:solidFill>
                  <a:prstClr val="white"/>
                </a:solidFill>
                <a:latin typeface="Georgia" panose="02040502050405020303" pitchFamily="18" charset="0"/>
              </a:rPr>
              <a:t> the Son, the same hath not the Father: but he that </a:t>
            </a:r>
            <a:r>
              <a:rPr lang="en-US" sz="4400" b="1" dirty="0" err="1">
                <a:solidFill>
                  <a:prstClr val="white"/>
                </a:solidFill>
                <a:latin typeface="Georgia" panose="02040502050405020303" pitchFamily="18" charset="0"/>
              </a:rPr>
              <a:t>acknowledgeth</a:t>
            </a:r>
            <a:r>
              <a:rPr lang="en-US" sz="4400" b="1" dirty="0">
                <a:solidFill>
                  <a:prstClr val="white"/>
                </a:solidFill>
                <a:latin typeface="Georgia" panose="02040502050405020303" pitchFamily="18" charset="0"/>
              </a:rPr>
              <a:t> the Son hath the Father also.</a:t>
            </a:r>
          </a:p>
        </p:txBody>
      </p:sp>
    </p:spTree>
    <p:extLst>
      <p:ext uri="{BB962C8B-B14F-4D97-AF65-F5344CB8AC3E}">
        <p14:creationId xmlns:p14="http://schemas.microsoft.com/office/powerpoint/2010/main" val="39679269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80"/>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2:24-26   Let that therefore abide in you, which ye have heard from the beginning. If that which ye have heard from the beginning shall remain in you, ye also shall continue in the Son, and in the Father.  25 And this is the promise that he hath promised us, even eternal life.  26 These things have I written unto you concerning them that seduce you.</a:t>
            </a:r>
          </a:p>
        </p:txBody>
      </p:sp>
    </p:spTree>
    <p:extLst>
      <p:ext uri="{BB962C8B-B14F-4D97-AF65-F5344CB8AC3E}">
        <p14:creationId xmlns:p14="http://schemas.microsoft.com/office/powerpoint/2010/main" val="15489736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80"/>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45:7   I form the light, and create darkness: I make peace, and create evil: I the LORD do all these things.</a:t>
            </a:r>
          </a:p>
        </p:txBody>
      </p:sp>
    </p:spTree>
    <p:extLst>
      <p:ext uri="{BB962C8B-B14F-4D97-AF65-F5344CB8AC3E}">
        <p14:creationId xmlns:p14="http://schemas.microsoft.com/office/powerpoint/2010/main" val="33720790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80"/>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16:14   But the Spirit of the LORD departed from Saul, and an evil spirit from the LORD troubled him.</a:t>
            </a:r>
          </a:p>
        </p:txBody>
      </p:sp>
    </p:spTree>
    <p:extLst>
      <p:ext uri="{BB962C8B-B14F-4D97-AF65-F5344CB8AC3E}">
        <p14:creationId xmlns:p14="http://schemas.microsoft.com/office/powerpoint/2010/main" val="1320084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80"/>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10:13-14   So Saul died for his transgression which he committed against the LORD, even against the word of the LORD, which he kept not, and also for asking counsel of one that had a familiar spirit, to inquire of it;  14 And inquired not of the LORD: therefore he slew him, and turned the kingdom unto David the son of Jesse.</a:t>
            </a:r>
          </a:p>
        </p:txBody>
      </p:sp>
    </p:spTree>
    <p:extLst>
      <p:ext uri="{BB962C8B-B14F-4D97-AF65-F5344CB8AC3E}">
        <p14:creationId xmlns:p14="http://schemas.microsoft.com/office/powerpoint/2010/main" val="621863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30:5-6   Every word of God is pure: he is a shield unto them that put their trust in him.  6 Add thou not unto his words, lest he reprove thee, and thou be found a liar.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80"/>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2:23-24   And he went up from thence unto Beth-el: and as he was going up by the way, there came forth little children out of the city, and mocked him, and said unto him, Go up, thou bald head; go up, thou bald head.  24 And he turned back, and looked on them, and cursed them in the name of the LORD. And there came forth two she bears out of the wood, and tare forty and two children of them.</a:t>
            </a:r>
          </a:p>
        </p:txBody>
      </p:sp>
    </p:spTree>
    <p:extLst>
      <p:ext uri="{BB962C8B-B14F-4D97-AF65-F5344CB8AC3E}">
        <p14:creationId xmlns:p14="http://schemas.microsoft.com/office/powerpoint/2010/main" val="18592271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80"/>
            <a:ext cx="11504813"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Malachi 2:1-3   And now, O ye priests, this commandment is for you.  2 If ye will not hear, and if ye will not lay it to heart, to give glory unto my name, </a:t>
            </a:r>
            <a:r>
              <a:rPr lang="en-US" sz="3800" b="1" dirty="0" err="1">
                <a:solidFill>
                  <a:prstClr val="white"/>
                </a:solidFill>
                <a:latin typeface="Georgia" panose="02040502050405020303" pitchFamily="18" charset="0"/>
              </a:rPr>
              <a:t>saith</a:t>
            </a:r>
            <a:r>
              <a:rPr lang="en-US" sz="3800" b="1" dirty="0">
                <a:solidFill>
                  <a:prstClr val="white"/>
                </a:solidFill>
                <a:latin typeface="Georgia" panose="02040502050405020303" pitchFamily="18" charset="0"/>
              </a:rPr>
              <a:t> the LORD of hosts, I will even send a curse upon you, and I will curse your blessings: yea, I have cursed them already, because ye do not lay it to heart.  3 Behold, I will corrupt your seed, and spread dung upon your faces, even the dung of your solemn feasts; and one shall take you away with it.</a:t>
            </a:r>
          </a:p>
        </p:txBody>
      </p:sp>
    </p:spTree>
    <p:extLst>
      <p:ext uri="{BB962C8B-B14F-4D97-AF65-F5344CB8AC3E}">
        <p14:creationId xmlns:p14="http://schemas.microsoft.com/office/powerpoint/2010/main" val="3152700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63780"/>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119:104   Through thy precepts I get understanding: therefore I hate every false way.</a:t>
            </a:r>
          </a:p>
        </p:txBody>
      </p:sp>
    </p:spTree>
    <p:extLst>
      <p:ext uri="{BB962C8B-B14F-4D97-AF65-F5344CB8AC3E}">
        <p14:creationId xmlns:p14="http://schemas.microsoft.com/office/powerpoint/2010/main" val="28855450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40:28   Hast thou not known? hast thou not heard, that the everlasting God, the LORD, the Creator of the ends of the earth, </a:t>
            </a:r>
            <a:r>
              <a:rPr lang="en-US" sz="4800" b="1" dirty="0" err="1">
                <a:solidFill>
                  <a:prstClr val="white"/>
                </a:solidFill>
                <a:latin typeface="Georgia" panose="02040502050405020303" pitchFamily="18" charset="0"/>
              </a:rPr>
              <a:t>fainteth</a:t>
            </a:r>
            <a:r>
              <a:rPr lang="en-US" sz="4800" b="1" dirty="0">
                <a:solidFill>
                  <a:prstClr val="white"/>
                </a:solidFill>
                <a:latin typeface="Georgia" panose="02040502050405020303" pitchFamily="18" charset="0"/>
              </a:rPr>
              <a:t> not, neither is weary? there is no searching of his understanding.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90:2   Before the mountains were brought forth, or ever thou </a:t>
            </a:r>
            <a:r>
              <a:rPr lang="en-US" sz="4800" b="1" dirty="0" err="1">
                <a:solidFill>
                  <a:prstClr val="white"/>
                </a:solidFill>
                <a:latin typeface="Georgia" panose="02040502050405020303" pitchFamily="18" charset="0"/>
              </a:rPr>
              <a:t>hadst</a:t>
            </a:r>
            <a:r>
              <a:rPr lang="en-US" sz="4800" b="1" dirty="0">
                <a:solidFill>
                  <a:prstClr val="white"/>
                </a:solidFill>
                <a:latin typeface="Georgia" panose="02040502050405020303" pitchFamily="18" charset="0"/>
              </a:rPr>
              <a:t> formed the earth and the world, even from everlasting to everlasting, thou art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4:10   Humble yourselves in the sight of the Lord, and he shall lift you up.</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11507</TotalTime>
  <Words>2586</Words>
  <Application>Microsoft Office PowerPoint</Application>
  <PresentationFormat>Widescreen</PresentationFormat>
  <Paragraphs>121</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181</cp:revision>
  <dcterms:created xsi:type="dcterms:W3CDTF">2019-08-31T20:33:16Z</dcterms:created>
  <dcterms:modified xsi:type="dcterms:W3CDTF">2020-01-27T17:19:46Z</dcterms:modified>
</cp:coreProperties>
</file>