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0" r:id="rId51"/>
    <p:sldId id="591" r:id="rId52"/>
    <p:sldId id="592" r:id="rId53"/>
    <p:sldId id="593" r:id="rId54"/>
    <p:sldId id="594" r:id="rId55"/>
    <p:sldId id="595" r:id="rId56"/>
    <p:sldId id="596" r:id="rId57"/>
    <p:sldId id="597" r:id="rId58"/>
    <p:sldId id="598" r:id="rId59"/>
    <p:sldId id="599" r:id="rId60"/>
    <p:sldId id="322" r:id="rId6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3" d="100"/>
          <a:sy n="113"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2:9   And the LORD said unto me, Distress not the Moabites, neither contend with them in battle: for I will not give thee of their land for a possession; because I have given </a:t>
            </a:r>
            <a:r>
              <a:rPr lang="en-US" sz="4800" b="1" dirty="0" err="1">
                <a:solidFill>
                  <a:prstClr val="white"/>
                </a:solidFill>
                <a:latin typeface="Georgia" panose="02040502050405020303" pitchFamily="18" charset="0"/>
              </a:rPr>
              <a:t>Ar</a:t>
            </a:r>
            <a:r>
              <a:rPr lang="en-US" sz="4800" b="1" dirty="0">
                <a:solidFill>
                  <a:prstClr val="white"/>
                </a:solidFill>
                <a:latin typeface="Georgia" panose="02040502050405020303" pitchFamily="18" charset="0"/>
              </a:rPr>
              <a:t> unto the children of Lot for a possession.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2:24   Rise ye up, take your journey, and pass over the river </a:t>
            </a:r>
            <a:r>
              <a:rPr lang="en-US" sz="4800" b="1" dirty="0" err="1">
                <a:solidFill>
                  <a:prstClr val="white"/>
                </a:solidFill>
                <a:latin typeface="Georgia" panose="02040502050405020303" pitchFamily="18" charset="0"/>
              </a:rPr>
              <a:t>Arnon</a:t>
            </a:r>
            <a:r>
              <a:rPr lang="en-US" sz="4800" b="1" dirty="0">
                <a:solidFill>
                  <a:prstClr val="white"/>
                </a:solidFill>
                <a:latin typeface="Georgia" panose="02040502050405020303" pitchFamily="18" charset="0"/>
              </a:rPr>
              <a:t>: behold, I have given into thine hand </a:t>
            </a:r>
            <a:r>
              <a:rPr lang="en-US" sz="4800" b="1" dirty="0" err="1">
                <a:solidFill>
                  <a:prstClr val="white"/>
                </a:solidFill>
                <a:latin typeface="Georgia" panose="02040502050405020303" pitchFamily="18" charset="0"/>
              </a:rPr>
              <a:t>Sihon</a:t>
            </a:r>
            <a:r>
              <a:rPr lang="en-US" sz="4800" b="1" dirty="0">
                <a:solidFill>
                  <a:prstClr val="white"/>
                </a:solidFill>
                <a:latin typeface="Georgia" panose="02040502050405020303" pitchFamily="18" charset="0"/>
              </a:rPr>
              <a:t> the Amorite, king of </a:t>
            </a:r>
            <a:r>
              <a:rPr lang="en-US" sz="4800" b="1" dirty="0" err="1">
                <a:solidFill>
                  <a:prstClr val="white"/>
                </a:solidFill>
                <a:latin typeface="Georgia" panose="02040502050405020303" pitchFamily="18" charset="0"/>
              </a:rPr>
              <a:t>Heshbon</a:t>
            </a:r>
            <a:r>
              <a:rPr lang="en-US" sz="4800" b="1" dirty="0">
                <a:solidFill>
                  <a:prstClr val="white"/>
                </a:solidFill>
                <a:latin typeface="Georgia" panose="02040502050405020303" pitchFamily="18" charset="0"/>
              </a:rPr>
              <a:t>, and his land: begin to possess it, and contend with him in battle.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23:20   Behold, I send an Angel before thee, to keep thee in the way, and to bring thee into the place which I have prepared.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4   For there are certain men crept in unawares, who were before of old ordained to this condemnation, ungodly men, turning the grace of our God into lasciviousness, and denying the only Lord God, and our Lord Jesus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2:22-23   Who is a liar but he that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that Jesus is the Christ? He is antichrist, that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the Father and the Son.  23 Whosoever </a:t>
            </a:r>
            <a:r>
              <a:rPr lang="en-US" sz="4800" b="1" dirty="0" err="1">
                <a:solidFill>
                  <a:prstClr val="white"/>
                </a:solidFill>
                <a:latin typeface="Georgia" panose="02040502050405020303" pitchFamily="18" charset="0"/>
              </a:rPr>
              <a:t>denieth</a:t>
            </a:r>
            <a:r>
              <a:rPr lang="en-US" sz="4800" b="1" dirty="0">
                <a:solidFill>
                  <a:prstClr val="white"/>
                </a:solidFill>
                <a:latin typeface="Georgia" panose="02040502050405020303" pitchFamily="18" charset="0"/>
              </a:rPr>
              <a:t> the Son, the same hath not the Father: but he that </a:t>
            </a:r>
            <a:r>
              <a:rPr lang="en-US" sz="4800" b="1" dirty="0" err="1">
                <a:solidFill>
                  <a:prstClr val="white"/>
                </a:solidFill>
                <a:latin typeface="Georgia" panose="02040502050405020303" pitchFamily="18" charset="0"/>
              </a:rPr>
              <a:t>acknowledgeth</a:t>
            </a:r>
            <a:r>
              <a:rPr lang="en-US" sz="4800" b="1" dirty="0">
                <a:solidFill>
                  <a:prstClr val="white"/>
                </a:solidFill>
                <a:latin typeface="Georgia" panose="02040502050405020303" pitchFamily="18" charset="0"/>
              </a:rPr>
              <a:t> the Son hath the Father also.</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3:31   Do we then make void the law through faith? God forbid: yea, we establish the law.</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5:17   Think not that I am come to destroy the law, or the prophets: I am not come to destroy, but to fulfil.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7:15   Beware of false prophets, which come to you in sheep's clothing, but inwardly they are ravening wolves.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2 Peter 2:1-2   But there were false prophets also among the people, even as there shall be false teachers among you, who </a:t>
            </a:r>
            <a:r>
              <a:rPr lang="en-US" sz="4000" b="1" dirty="0" err="1">
                <a:solidFill>
                  <a:prstClr val="white"/>
                </a:solidFill>
                <a:latin typeface="Georgia" panose="02040502050405020303" pitchFamily="18" charset="0"/>
              </a:rPr>
              <a:t>privily</a:t>
            </a:r>
            <a:r>
              <a:rPr lang="en-US" sz="4000" b="1" dirty="0">
                <a:solidFill>
                  <a:prstClr val="white"/>
                </a:solidFill>
                <a:latin typeface="Georgia" panose="02040502050405020303" pitchFamily="18" charset="0"/>
              </a:rPr>
              <a:t> shall bring in damnable heresies, even denying the Lord that bought them, and bring upon themselves swift destruction.  2 And many shall follow their pernicious ways; by reason of whom the way of truth shall be evil spoken of.</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2:3   And through covetousness shall they with feigned words make merchandise of you: whose judgment now of a long time </a:t>
            </a:r>
            <a:r>
              <a:rPr lang="en-US" sz="4800" b="1" dirty="0" err="1">
                <a:solidFill>
                  <a:prstClr val="white"/>
                </a:solidFill>
                <a:latin typeface="Georgia" panose="02040502050405020303" pitchFamily="18" charset="0"/>
              </a:rPr>
              <a:t>lingereth</a:t>
            </a:r>
            <a:r>
              <a:rPr lang="en-US" sz="4800" b="1" dirty="0">
                <a:solidFill>
                  <a:prstClr val="white"/>
                </a:solidFill>
                <a:latin typeface="Georgia" panose="02040502050405020303" pitchFamily="18" charset="0"/>
              </a:rPr>
              <a:t> not, and their damnation </a:t>
            </a:r>
            <a:r>
              <a:rPr lang="en-US" sz="4800" b="1" dirty="0" err="1">
                <a:solidFill>
                  <a:prstClr val="white"/>
                </a:solidFill>
                <a:latin typeface="Georgia" panose="02040502050405020303" pitchFamily="18" charset="0"/>
              </a:rPr>
              <a:t>slumbereth</a:t>
            </a:r>
            <a:r>
              <a:rPr lang="en-US" sz="4800" b="1" dirty="0">
                <a:solidFill>
                  <a:prstClr val="white"/>
                </a:solidFill>
                <a:latin typeface="Georgia" panose="02040502050405020303" pitchFamily="18" charset="0"/>
              </a:rPr>
              <a:t>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BOOK</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JUDE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5   I will therefore put you in remembrance, though ye once knew this, how that the Lord, having saved the people out of the land of Egypt, afterward destroyed them that believed not.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Numbers 16:23-26   And the LORD </a:t>
            </a:r>
            <a:r>
              <a:rPr lang="en-US" sz="3700" b="1" dirty="0" err="1">
                <a:solidFill>
                  <a:prstClr val="white"/>
                </a:solidFill>
                <a:latin typeface="Georgia" panose="02040502050405020303" pitchFamily="18" charset="0"/>
              </a:rPr>
              <a:t>spake</a:t>
            </a:r>
            <a:r>
              <a:rPr lang="en-US" sz="3700" b="1" dirty="0">
                <a:solidFill>
                  <a:prstClr val="white"/>
                </a:solidFill>
                <a:latin typeface="Georgia" panose="02040502050405020303" pitchFamily="18" charset="0"/>
              </a:rPr>
              <a:t> unto Moses, saying,  24 Speak unto the congregation, saying, Get you up from about the tabernacle of </a:t>
            </a:r>
            <a:r>
              <a:rPr lang="en-US" sz="3700" b="1" dirty="0" err="1">
                <a:solidFill>
                  <a:prstClr val="white"/>
                </a:solidFill>
                <a:latin typeface="Georgia" panose="02040502050405020303" pitchFamily="18" charset="0"/>
              </a:rPr>
              <a:t>Korah</a:t>
            </a:r>
            <a:r>
              <a:rPr lang="en-US" sz="3700" b="1" dirty="0">
                <a:solidFill>
                  <a:prstClr val="white"/>
                </a:solidFill>
                <a:latin typeface="Georgia" panose="02040502050405020303" pitchFamily="18" charset="0"/>
              </a:rPr>
              <a:t>, </a:t>
            </a:r>
            <a:r>
              <a:rPr lang="en-US" sz="3700" b="1" dirty="0" err="1">
                <a:solidFill>
                  <a:prstClr val="white"/>
                </a:solidFill>
                <a:latin typeface="Georgia" panose="02040502050405020303" pitchFamily="18" charset="0"/>
              </a:rPr>
              <a:t>Dathan</a:t>
            </a:r>
            <a:r>
              <a:rPr lang="en-US" sz="3700" b="1" dirty="0">
                <a:solidFill>
                  <a:prstClr val="white"/>
                </a:solidFill>
                <a:latin typeface="Georgia" panose="02040502050405020303" pitchFamily="18" charset="0"/>
              </a:rPr>
              <a:t>, and </a:t>
            </a:r>
            <a:r>
              <a:rPr lang="en-US" sz="3700" b="1" dirty="0" err="1">
                <a:solidFill>
                  <a:prstClr val="white"/>
                </a:solidFill>
                <a:latin typeface="Georgia" panose="02040502050405020303" pitchFamily="18" charset="0"/>
              </a:rPr>
              <a:t>Abiram</a:t>
            </a:r>
            <a:r>
              <a:rPr lang="en-US" sz="3700" b="1" dirty="0">
                <a:solidFill>
                  <a:prstClr val="white"/>
                </a:solidFill>
                <a:latin typeface="Georgia" panose="02040502050405020303" pitchFamily="18" charset="0"/>
              </a:rPr>
              <a:t>.  25 And Moses rose up and went unto </a:t>
            </a:r>
            <a:r>
              <a:rPr lang="en-US" sz="3700" b="1" dirty="0" err="1">
                <a:solidFill>
                  <a:prstClr val="white"/>
                </a:solidFill>
                <a:latin typeface="Georgia" panose="02040502050405020303" pitchFamily="18" charset="0"/>
              </a:rPr>
              <a:t>Dathan</a:t>
            </a:r>
            <a:r>
              <a:rPr lang="en-US" sz="3700" b="1" dirty="0">
                <a:solidFill>
                  <a:prstClr val="white"/>
                </a:solidFill>
                <a:latin typeface="Georgia" panose="02040502050405020303" pitchFamily="18" charset="0"/>
              </a:rPr>
              <a:t> and </a:t>
            </a:r>
            <a:r>
              <a:rPr lang="en-US" sz="3700" b="1" dirty="0" err="1">
                <a:solidFill>
                  <a:prstClr val="white"/>
                </a:solidFill>
                <a:latin typeface="Georgia" panose="02040502050405020303" pitchFamily="18" charset="0"/>
              </a:rPr>
              <a:t>Abiram</a:t>
            </a:r>
            <a:r>
              <a:rPr lang="en-US" sz="3700" b="1" dirty="0">
                <a:solidFill>
                  <a:prstClr val="white"/>
                </a:solidFill>
                <a:latin typeface="Georgia" panose="02040502050405020303" pitchFamily="18" charset="0"/>
              </a:rPr>
              <a:t>; and the elders of Israel followed him.  26 And he </a:t>
            </a:r>
            <a:r>
              <a:rPr lang="en-US" sz="3700" b="1" dirty="0" err="1">
                <a:solidFill>
                  <a:prstClr val="white"/>
                </a:solidFill>
                <a:latin typeface="Georgia" panose="02040502050405020303" pitchFamily="18" charset="0"/>
              </a:rPr>
              <a:t>spake</a:t>
            </a:r>
            <a:r>
              <a:rPr lang="en-US" sz="3700" b="1" dirty="0">
                <a:solidFill>
                  <a:prstClr val="white"/>
                </a:solidFill>
                <a:latin typeface="Georgia" panose="02040502050405020303" pitchFamily="18" charset="0"/>
              </a:rPr>
              <a:t> unto the congregation, saying, Depart, I pray you, from the tents of these wicked men, and touch nothing of theirs, lest ye be consumed in all their sins.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16:27   So they gat up from the tabernacle of </a:t>
            </a:r>
            <a:r>
              <a:rPr lang="en-US" sz="4400" b="1" dirty="0" err="1">
                <a:solidFill>
                  <a:prstClr val="white"/>
                </a:solidFill>
                <a:latin typeface="Georgia" panose="02040502050405020303" pitchFamily="18" charset="0"/>
              </a:rPr>
              <a:t>Korah</a:t>
            </a:r>
            <a:r>
              <a:rPr lang="en-US" sz="4400" b="1" dirty="0">
                <a:solidFill>
                  <a:prstClr val="white"/>
                </a:solidFill>
                <a:latin typeface="Georgia" panose="02040502050405020303" pitchFamily="18" charset="0"/>
              </a:rPr>
              <a:t>, </a:t>
            </a:r>
            <a:r>
              <a:rPr lang="en-US" sz="4400" b="1" dirty="0" err="1">
                <a:solidFill>
                  <a:prstClr val="white"/>
                </a:solidFill>
                <a:latin typeface="Georgia" panose="02040502050405020303" pitchFamily="18" charset="0"/>
              </a:rPr>
              <a:t>Dathan</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Abiram</a:t>
            </a:r>
            <a:r>
              <a:rPr lang="en-US" sz="4400" b="1" dirty="0">
                <a:solidFill>
                  <a:prstClr val="white"/>
                </a:solidFill>
                <a:latin typeface="Georgia" panose="02040502050405020303" pitchFamily="18" charset="0"/>
              </a:rPr>
              <a:t>, on every side: and </a:t>
            </a:r>
            <a:r>
              <a:rPr lang="en-US" sz="4400" b="1" dirty="0" err="1">
                <a:solidFill>
                  <a:prstClr val="white"/>
                </a:solidFill>
                <a:latin typeface="Georgia" panose="02040502050405020303" pitchFamily="18" charset="0"/>
              </a:rPr>
              <a:t>Dathan</a:t>
            </a:r>
            <a:r>
              <a:rPr lang="en-US" sz="4400" b="1" dirty="0">
                <a:solidFill>
                  <a:prstClr val="white"/>
                </a:solidFill>
                <a:latin typeface="Georgia" panose="02040502050405020303" pitchFamily="18" charset="0"/>
              </a:rPr>
              <a:t> and </a:t>
            </a:r>
            <a:r>
              <a:rPr lang="en-US" sz="4400" b="1" dirty="0" err="1">
                <a:solidFill>
                  <a:prstClr val="white"/>
                </a:solidFill>
                <a:latin typeface="Georgia" panose="02040502050405020303" pitchFamily="18" charset="0"/>
              </a:rPr>
              <a:t>Abiram</a:t>
            </a:r>
            <a:r>
              <a:rPr lang="en-US" sz="4400" b="1" dirty="0">
                <a:solidFill>
                  <a:prstClr val="white"/>
                </a:solidFill>
                <a:latin typeface="Georgia" panose="02040502050405020303" pitchFamily="18" charset="0"/>
              </a:rPr>
              <a:t> came out, and stood in the door of their tents, and their wives, and their sons, and their little children.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17032"/>
          </a:xfrm>
          <a:prstGeom prst="rect">
            <a:avLst/>
          </a:prstGeom>
        </p:spPr>
        <p:txBody>
          <a:bodyPr wrap="square">
            <a:spAutoFit/>
          </a:bodyPr>
          <a:lstStyle/>
          <a:p>
            <a:pPr algn="just"/>
            <a:r>
              <a:rPr lang="en-US" sz="3500" b="1" dirty="0">
                <a:solidFill>
                  <a:prstClr val="white"/>
                </a:solidFill>
                <a:latin typeface="Georgia" panose="02040502050405020303" pitchFamily="18" charset="0"/>
              </a:rPr>
              <a:t>Numbers 16:28-30   And Moses said, Hereby ye shall know that the LORD hath sent me to do all these works; for I have not done them of mine own mind.  29 If these men die the common death of all men, or if they be visited after the visitation of all men; then the LORD hath not sent me.  30 But if the LORD make a new thing, and the earth open her mouth, and swallow them up, with all that appertain unto them, and they go down quick into the pit; then ye shall understand that these men have provoked the LORD.</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Numbers 16:31-33   And it came to pass, as he had made an end of speaking all these words, that the ground clave asunder that was under them:  32 And the earth opened her mouth, and swallowed them up, and their houses, and all the men that appertained unto </a:t>
            </a:r>
            <a:r>
              <a:rPr lang="en-US" sz="3600" b="1" dirty="0" err="1">
                <a:solidFill>
                  <a:prstClr val="white"/>
                </a:solidFill>
                <a:latin typeface="Georgia" panose="02040502050405020303" pitchFamily="18" charset="0"/>
              </a:rPr>
              <a:t>Korah</a:t>
            </a:r>
            <a:r>
              <a:rPr lang="en-US" sz="3600" b="1" dirty="0">
                <a:solidFill>
                  <a:prstClr val="white"/>
                </a:solidFill>
                <a:latin typeface="Georgia" panose="02040502050405020303" pitchFamily="18" charset="0"/>
              </a:rPr>
              <a:t>, and all their goods.  33 They, and all that appertained to them, went down alive into the pit, and the earth closed upon them: and they perished from among the congregation.</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16:34   And all Israel that were round about them fled at the cry of them: for they said, Lest the earth swallow us up also.</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6   And the angels which kept not their first estate, but left their own habitation, he hath reserved in everlasting chains under darkness unto the judgment of the great day.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939814"/>
          </a:xfrm>
          <a:prstGeom prst="rect">
            <a:avLst/>
          </a:prstGeom>
        </p:spPr>
        <p:txBody>
          <a:bodyPr wrap="square">
            <a:spAutoFit/>
          </a:bodyPr>
          <a:lstStyle/>
          <a:p>
            <a:pPr algn="just"/>
            <a:r>
              <a:rPr lang="en-US" sz="4500" b="1" dirty="0">
                <a:solidFill>
                  <a:prstClr val="white"/>
                </a:solidFill>
                <a:latin typeface="Georgia" panose="02040502050405020303" pitchFamily="18" charset="0"/>
              </a:rPr>
              <a:t>Jude 7   Even as Sodom and </a:t>
            </a:r>
            <a:r>
              <a:rPr lang="en-US" sz="4500" b="1" dirty="0" err="1">
                <a:solidFill>
                  <a:prstClr val="white"/>
                </a:solidFill>
                <a:latin typeface="Georgia" panose="02040502050405020303" pitchFamily="18" charset="0"/>
              </a:rPr>
              <a:t>Gomorrha</a:t>
            </a:r>
            <a:r>
              <a:rPr lang="en-US" sz="4500" b="1" dirty="0">
                <a:solidFill>
                  <a:prstClr val="white"/>
                </a:solidFill>
                <a:latin typeface="Georgia" panose="02040502050405020303" pitchFamily="18" charset="0"/>
              </a:rPr>
              <a:t>, and the cities about them in like manner, giving themselves over to fornication, and going after strange flesh, are set forth for an example, suffering the vengeance of eternal fire.</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Definition of queer = differing in some way from what is usual or normal: odd, strange, weird.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Peter 2:6   And turning the cities of Sodom and </a:t>
            </a:r>
            <a:r>
              <a:rPr lang="en-US" sz="5400" b="1" dirty="0" err="1">
                <a:solidFill>
                  <a:prstClr val="white"/>
                </a:solidFill>
                <a:latin typeface="Georgia" panose="02040502050405020303" pitchFamily="18" charset="0"/>
              </a:rPr>
              <a:t>Gomorrha</a:t>
            </a:r>
            <a:r>
              <a:rPr lang="en-US" sz="5400" b="1" dirty="0">
                <a:solidFill>
                  <a:prstClr val="white"/>
                </a:solidFill>
                <a:latin typeface="Georgia" panose="02040502050405020303" pitchFamily="18" charset="0"/>
              </a:rPr>
              <a:t> into ashes condemned them with an overthrow, making them an ensample unto those that after should live ungodly;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1   Jude, the servant of Jesus Christ, and brother of James, to them that are sanctified by God the Father, and preserved in Jesus Christ, and called: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8   Likewise also these filthy dreamers defile the flesh, despise dominion, and speak evil of dignities.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2:12   But these, as natural brute beasts, made to be taken and destroyed, speak evil of the things that they understand not; and shall utterly perish in their own corruption;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23:17-18   There shall be no whore of the daughters of Israel, nor a sodomite of the sons of Israel.  18 Thou shalt not bring the hire of a whore, or the price of a dog, into the house of the LORD thy God for any vow: for even both these are abomination unto the LORD thy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Kings 15:11-12   And Asa did that which was right in the eyes of the LORD, as did David his father.  12 And he took away the sodomites out of the land, and removed all the idols that his fathers had made.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9   Yet Michael the archangel, when contending with the devil he disputed about the body of Moses, durst not bring against him a railing accusation, but said, The Lord rebuke thee.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10:13   But the prince of the kingdom of Persia withstood me one and twenty days: but, lo, Michael, one of the chief princes, came to help me; and I remained there with the kings of Persia.</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12:1   And at that time shall Michael stand up, the great prince which </a:t>
            </a:r>
            <a:r>
              <a:rPr lang="en-US" sz="4400" b="1" dirty="0" err="1">
                <a:solidFill>
                  <a:prstClr val="white"/>
                </a:solidFill>
                <a:latin typeface="Georgia" panose="02040502050405020303" pitchFamily="18" charset="0"/>
              </a:rPr>
              <a:t>standeth</a:t>
            </a:r>
            <a:r>
              <a:rPr lang="en-US" sz="4400" b="1" dirty="0">
                <a:solidFill>
                  <a:prstClr val="white"/>
                </a:solidFill>
                <a:latin typeface="Georgia" panose="02040502050405020303" pitchFamily="18" charset="0"/>
              </a:rPr>
              <a:t> for the children of thy people: and there shall be a time of trouble, such as never was since there was a nation even to that same time: and at that time thy people shall be delivered, every one that shall be found written in the book.</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12:7-8   And there was war in heaven: Michael and his angels fought against the dragon; and the dragon fought and his angels,  8 And prevailed not; neither was their place found any more in heaven.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34:5-6   So Moses the servant of the LORD died there in the land of Moab, according to the word of the LORD.  6 And he buried him in a valley in the land of Moab, over against Beth-</a:t>
            </a:r>
            <a:r>
              <a:rPr lang="en-US" sz="4400" b="1" dirty="0" err="1">
                <a:solidFill>
                  <a:prstClr val="white"/>
                </a:solidFill>
                <a:latin typeface="Georgia" panose="02040502050405020303" pitchFamily="18" charset="0"/>
              </a:rPr>
              <a:t>peor</a:t>
            </a:r>
            <a:r>
              <a:rPr lang="en-US" sz="4400" b="1" dirty="0">
                <a:solidFill>
                  <a:prstClr val="white"/>
                </a:solidFill>
                <a:latin typeface="Georgia" panose="02040502050405020303" pitchFamily="18" charset="0"/>
              </a:rPr>
              <a:t>: but no man </a:t>
            </a:r>
            <a:r>
              <a:rPr lang="en-US" sz="4400" b="1" dirty="0" err="1">
                <a:solidFill>
                  <a:prstClr val="white"/>
                </a:solidFill>
                <a:latin typeface="Georgia" panose="02040502050405020303" pitchFamily="18" charset="0"/>
              </a:rPr>
              <a:t>knoweth</a:t>
            </a:r>
            <a:r>
              <a:rPr lang="en-US" sz="4400" b="1" dirty="0">
                <a:solidFill>
                  <a:prstClr val="white"/>
                </a:solidFill>
                <a:latin typeface="Georgia" panose="02040502050405020303" pitchFamily="18" charset="0"/>
              </a:rPr>
              <a:t> of his </a:t>
            </a:r>
            <a:r>
              <a:rPr lang="en-US" sz="4400" b="1" dirty="0" err="1">
                <a:solidFill>
                  <a:prstClr val="white"/>
                </a:solidFill>
                <a:latin typeface="Georgia" panose="02040502050405020303" pitchFamily="18" charset="0"/>
              </a:rPr>
              <a:t>sepulchre</a:t>
            </a:r>
            <a:r>
              <a:rPr lang="en-US" sz="4400" b="1" dirty="0">
                <a:solidFill>
                  <a:prstClr val="white"/>
                </a:solidFill>
                <a:latin typeface="Georgia" panose="02040502050405020303" pitchFamily="18" charset="0"/>
              </a:rPr>
              <a:t> unto this day.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Jude 10   But these speak evil of those things which they know not: but what they know naturally, as brute beasts, in those things they corrupt themselves.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6:3   Is not this the carpenter, the son of Mary, the brother of James, and </a:t>
            </a:r>
            <a:r>
              <a:rPr lang="en-US" sz="5400" b="1" dirty="0" err="1">
                <a:solidFill>
                  <a:prstClr val="white"/>
                </a:solidFill>
                <a:latin typeface="Georgia" panose="02040502050405020303" pitchFamily="18" charset="0"/>
              </a:rPr>
              <a:t>Joses</a:t>
            </a:r>
            <a:r>
              <a:rPr lang="en-US" sz="5400" b="1" dirty="0">
                <a:solidFill>
                  <a:prstClr val="white"/>
                </a:solidFill>
                <a:latin typeface="Georgia" panose="02040502050405020303" pitchFamily="18" charset="0"/>
              </a:rPr>
              <a:t>, and of Juda, and Simon? and are not his sisters here with us? And they were offended at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Jude 11   Woe unto them! for they have gone in the way of Cain, and ran greedily after the error of Balaam for reward, and perished in the gainsaying of Core.</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401205"/>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4:4-5   And Abel, he also brought of the firstlings of his flock and of the fat thereof. And the LORD had respect unto Abel and to his offering:  5 But unto Cain and to his offering he had not respect. And Cain was very wroth, and his countenance fell.</a:t>
            </a: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12   These are spots in your feasts of charity, when they feast with you, feeding themselves without fear: clouds they are without water, carried about of winds; trees whose fruit </a:t>
            </a:r>
            <a:r>
              <a:rPr lang="en-US" sz="4800" b="1" dirty="0" err="1">
                <a:solidFill>
                  <a:prstClr val="white"/>
                </a:solidFill>
                <a:latin typeface="Georgia" panose="02040502050405020303" pitchFamily="18" charset="0"/>
              </a:rPr>
              <a:t>withereth</a:t>
            </a:r>
            <a:r>
              <a:rPr lang="en-US" sz="4800" b="1" dirty="0">
                <a:solidFill>
                  <a:prstClr val="white"/>
                </a:solidFill>
                <a:latin typeface="Georgia" panose="02040502050405020303" pitchFamily="18" charset="0"/>
              </a:rPr>
              <a:t>, without fruit, twice dead, plucked up by the roots;</a:t>
            </a: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2:11   He that hath an ear, let him hear what the Spirit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the churches; He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shall not be hurt of the second death.</a:t>
            </a: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5:4-5   For whatsoever is born of God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world: and this is the victory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world, even our faith.  5 Who is he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world, but he that believeth that Jesus is the Son of God?</a:t>
            </a: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939814"/>
          </a:xfrm>
          <a:prstGeom prst="rect">
            <a:avLst/>
          </a:prstGeom>
        </p:spPr>
        <p:txBody>
          <a:bodyPr wrap="square">
            <a:spAutoFit/>
          </a:bodyPr>
          <a:lstStyle/>
          <a:p>
            <a:pPr algn="just"/>
            <a:r>
              <a:rPr lang="en-US" sz="4500" b="1" dirty="0">
                <a:solidFill>
                  <a:prstClr val="white"/>
                </a:solidFill>
                <a:latin typeface="Georgia" panose="02040502050405020303" pitchFamily="18" charset="0"/>
              </a:rPr>
              <a:t>Revelation 21:8   But the fearful, and unbelieving, and the abominable, and murderers, and whoremongers, and sorcerers, and idolaters, and all liars, shall have their part in the lake which </a:t>
            </a:r>
            <a:r>
              <a:rPr lang="en-US" sz="4500" b="1" dirty="0" err="1">
                <a:solidFill>
                  <a:prstClr val="white"/>
                </a:solidFill>
                <a:latin typeface="Georgia" panose="02040502050405020303" pitchFamily="18" charset="0"/>
              </a:rPr>
              <a:t>burneth</a:t>
            </a:r>
            <a:r>
              <a:rPr lang="en-US" sz="4500" b="1" dirty="0">
                <a:solidFill>
                  <a:prstClr val="white"/>
                </a:solidFill>
                <a:latin typeface="Georgia" panose="02040502050405020303" pitchFamily="18" charset="0"/>
              </a:rPr>
              <a:t> with fire and brimstone: which is the second death.</a:t>
            </a: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Jude 13   Raging waves of the sea, foaming out their own shame; wandering stars, to whom is reserved the blackness of darkness for ever.</a:t>
            </a: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Jude 14-15   And Enoch also, the seventh from Adam, prophesied of these, saying, Behold, the Lord cometh with ten thousands of his saints,  15 To execute judgment upon all, and to convince all that are ungodly among them of all their ungodly deeds which they have ungodly committed, and of all their hard speeches which ungodly sinners have spoken against him.</a:t>
            </a: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16   These are murmurers, complainers, walking after their own lusts; and their mouth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great swelling words, having men's persons in admiration because of advantage.</a:t>
            </a: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Numbers 11:1   And when the people complained, it displeased the LORD: and the LORD heard it; and his anger was kindled; and the fire of the LORD burnt among them, and consumed them that were in the uttermost parts of the camp.</a:t>
            </a: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2   Mercy unto you, and peace, and love, be multiplied.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Jude 17-19   But, beloved, remember ye the words which were spoken before of the apostles of our Lord Jesus Christ;  18 How that they told you there should be mockers in the last time, who should walk after their own ungodly lusts.  19 These be they who separate themselves, sensual, having not the Spirit.</a:t>
            </a:r>
          </a:p>
        </p:txBody>
      </p:sp>
    </p:spTree>
    <p:extLst>
      <p:ext uri="{BB962C8B-B14F-4D97-AF65-F5344CB8AC3E}">
        <p14:creationId xmlns:p14="http://schemas.microsoft.com/office/powerpoint/2010/main" val="1971598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24:4-5   And Jesus answered and said unto them, Take heed that no man deceive you.  5 For many shall come in my name, saying, I am Christ; and shall deceive many.</a:t>
            </a: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2:18   Little children, it is the last time: and as ye have heard that antichrist shall come, even now are there many antichrists; whereby we know that it is the last time.</a:t>
            </a:r>
          </a:p>
        </p:txBody>
      </p:sp>
    </p:spTree>
    <p:extLst>
      <p:ext uri="{BB962C8B-B14F-4D97-AF65-F5344CB8AC3E}">
        <p14:creationId xmlns:p14="http://schemas.microsoft.com/office/powerpoint/2010/main" val="3593969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Philippians 2:2   Fulfil ye my joy, that ye be likeminded, having the same love, being of one accord, of one mind.</a:t>
            </a:r>
          </a:p>
        </p:txBody>
      </p:sp>
    </p:spTree>
    <p:extLst>
      <p:ext uri="{BB962C8B-B14F-4D97-AF65-F5344CB8AC3E}">
        <p14:creationId xmlns:p14="http://schemas.microsoft.com/office/powerpoint/2010/main" val="3034050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20-21   But ye, beloved, building up yourselves on your most holy faith, praying in the Holy Ghost,  21 Keep yourselves in the love of God, looking for the mercy of our Lord Jesus Christ unto eternal life.</a:t>
            </a:r>
          </a:p>
        </p:txBody>
      </p:sp>
    </p:spTree>
    <p:extLst>
      <p:ext uri="{BB962C8B-B14F-4D97-AF65-F5344CB8AC3E}">
        <p14:creationId xmlns:p14="http://schemas.microsoft.com/office/powerpoint/2010/main" val="1215711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10:17   So then faith cometh by hearing, and hearing by the word of God.</a:t>
            </a:r>
          </a:p>
        </p:txBody>
      </p:sp>
    </p:spTree>
    <p:extLst>
      <p:ext uri="{BB962C8B-B14F-4D97-AF65-F5344CB8AC3E}">
        <p14:creationId xmlns:p14="http://schemas.microsoft.com/office/powerpoint/2010/main" val="25604173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22-23   And of some have compassion, making a difference:  23 And others save with fear, pulling them out of the fire; hating even the garment spotted by the flesh.</a:t>
            </a:r>
          </a:p>
        </p:txBody>
      </p:sp>
    </p:spTree>
    <p:extLst>
      <p:ext uri="{BB962C8B-B14F-4D97-AF65-F5344CB8AC3E}">
        <p14:creationId xmlns:p14="http://schemas.microsoft.com/office/powerpoint/2010/main" val="2236717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1:18   Come now, and let us reason together,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though your sins be as scarlet, they shall be as white as snow; though they be red like crimson, they shall be as wool.</a:t>
            </a:r>
          </a:p>
        </p:txBody>
      </p:sp>
    </p:spTree>
    <p:extLst>
      <p:ext uri="{BB962C8B-B14F-4D97-AF65-F5344CB8AC3E}">
        <p14:creationId xmlns:p14="http://schemas.microsoft.com/office/powerpoint/2010/main" val="1421654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24   Now unto him that is able to keep you from falling, and to present you faultless before the presence of his glory with exceeding joy,</a:t>
            </a:r>
          </a:p>
        </p:txBody>
      </p:sp>
    </p:spTree>
    <p:extLst>
      <p:ext uri="{BB962C8B-B14F-4D97-AF65-F5344CB8AC3E}">
        <p14:creationId xmlns:p14="http://schemas.microsoft.com/office/powerpoint/2010/main" val="418777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25   To the only wise God our </a:t>
            </a:r>
            <a:r>
              <a:rPr lang="en-US" sz="5400" b="1" dirty="0" err="1">
                <a:solidFill>
                  <a:prstClr val="white"/>
                </a:solidFill>
                <a:latin typeface="Georgia" panose="02040502050405020303" pitchFamily="18" charset="0"/>
              </a:rPr>
              <a:t>Saviour</a:t>
            </a:r>
            <a:r>
              <a:rPr lang="en-US" sz="5400" b="1" dirty="0">
                <a:solidFill>
                  <a:prstClr val="white"/>
                </a:solidFill>
                <a:latin typeface="Georgia" panose="02040502050405020303" pitchFamily="18" charset="0"/>
              </a:rPr>
              <a:t>, be glory and majesty, dominion and power, both now and ever. Amen.</a:t>
            </a:r>
          </a:p>
        </p:txBody>
      </p:sp>
    </p:spTree>
    <p:extLst>
      <p:ext uri="{BB962C8B-B14F-4D97-AF65-F5344CB8AC3E}">
        <p14:creationId xmlns:p14="http://schemas.microsoft.com/office/powerpoint/2010/main" val="941405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19:17-19   And it came to pass, when they had brought them forth abroad, that he said, Escape for thy life; look not behind thee, neither stay thou in all the plain; escape to the mountain, lest thou be consumed.  18 And Lot said unto them, Oh, not so, my Lord:  19 Behold now, thy servant hath found grace in thy sight, and thou hast magnified thy mercy, which thou hast shewed unto me in saving my life; and I cannot escape to the mountain, lest some evil take me, and I die: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1:2   Elect according to the foreknowledge of God the Father, through sanctification of the Spirit, unto obedience and sprinkling of the blood of Jesus Christ: Grace unto you, and peace, be multiplied.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6524863"/>
          </a:xfrm>
          <a:prstGeom prst="rect">
            <a:avLst/>
          </a:prstGeom>
        </p:spPr>
        <p:txBody>
          <a:bodyPr wrap="square">
            <a:spAutoFit/>
          </a:bodyPr>
          <a:lstStyle/>
          <a:p>
            <a:pPr algn="just"/>
            <a:r>
              <a:rPr lang="en-US" sz="3700" b="1" dirty="0">
                <a:solidFill>
                  <a:prstClr val="white"/>
                </a:solidFill>
                <a:latin typeface="Georgia" panose="02040502050405020303" pitchFamily="18" charset="0"/>
              </a:rPr>
              <a:t>2 Peter 1:2-4   Grace and peace be multiplied unto you through the knowledge of God, and of Jesus our Lord,  3 According as his divine power hath given unto us all things that pertain unto life and godliness, through the knowledge of him that hath called us to glory and virtue:  4 Whereby are given unto us exceeding great and precious promises: that by these ye might be partakers of the divine nature, having escaped the corruption that is in the world through lust.</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3   Beloved, when I gave all diligence to write unto you of the common salvation, it was needful for me to write unto you, and exhort you that ye should earnestly contend for the faith which was once delivered unto the saints.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13714</TotalTime>
  <Words>2811</Words>
  <Application>Microsoft Office PowerPoint</Application>
  <PresentationFormat>Widescreen</PresentationFormat>
  <Paragraphs>117</Paragraphs>
  <Slides>60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208</cp:revision>
  <cp:lastPrinted>2020-01-28T17:57:24Z</cp:lastPrinted>
  <dcterms:created xsi:type="dcterms:W3CDTF">2019-08-31T20:33:16Z</dcterms:created>
  <dcterms:modified xsi:type="dcterms:W3CDTF">2020-02-05T01:19:30Z</dcterms:modified>
</cp:coreProperties>
</file>