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4" r:id="rId4"/>
    <p:sldId id="520" r:id="rId5"/>
    <p:sldId id="533" r:id="rId6"/>
    <p:sldId id="548" r:id="rId7"/>
    <p:sldId id="552" r:id="rId8"/>
    <p:sldId id="560" r:id="rId9"/>
    <p:sldId id="562" r:id="rId10"/>
    <p:sldId id="564" r:id="rId11"/>
    <p:sldId id="567" r:id="rId12"/>
    <p:sldId id="569" r:id="rId13"/>
    <p:sldId id="574" r:id="rId14"/>
    <p:sldId id="577" r:id="rId15"/>
    <p:sldId id="578" r:id="rId16"/>
    <p:sldId id="579" r:id="rId17"/>
    <p:sldId id="580" r:id="rId18"/>
    <p:sldId id="601" r:id="rId19"/>
    <p:sldId id="602" r:id="rId20"/>
    <p:sldId id="603" r:id="rId21"/>
    <p:sldId id="604" r:id="rId22"/>
    <p:sldId id="605" r:id="rId23"/>
    <p:sldId id="609" r:id="rId24"/>
    <p:sldId id="610" r:id="rId25"/>
    <p:sldId id="612" r:id="rId26"/>
    <p:sldId id="613" r:id="rId27"/>
    <p:sldId id="614" r:id="rId28"/>
    <p:sldId id="619" r:id="rId29"/>
    <p:sldId id="620" r:id="rId30"/>
    <p:sldId id="621" r:id="rId31"/>
    <p:sldId id="622" r:id="rId32"/>
    <p:sldId id="623" r:id="rId33"/>
    <p:sldId id="624" r:id="rId34"/>
    <p:sldId id="625" r:id="rId35"/>
    <p:sldId id="626" r:id="rId36"/>
    <p:sldId id="627" r:id="rId37"/>
    <p:sldId id="630" r:id="rId38"/>
    <p:sldId id="631" r:id="rId39"/>
    <p:sldId id="632" r:id="rId40"/>
    <p:sldId id="633" r:id="rId41"/>
    <p:sldId id="634" r:id="rId42"/>
    <p:sldId id="635" r:id="rId43"/>
    <p:sldId id="636" r:id="rId44"/>
    <p:sldId id="637" r:id="rId45"/>
    <p:sldId id="638" r:id="rId46"/>
    <p:sldId id="639" r:id="rId4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5/5/2020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5/5/2020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5/5/2020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5/5/2020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5:24   Verily, verily, I say unto you, He that </a:t>
            </a:r>
            <a:r>
              <a:rPr lang="en-US" sz="5400" b="1" dirty="0" err="1">
                <a:solidFill>
                  <a:prstClr val="white"/>
                </a:solidFill>
                <a:latin typeface="Georgia" panose="02040502050405020303" pitchFamily="18" charset="0"/>
              </a:rPr>
              <a:t>heareth</a:t>
            </a:r>
            <a:r>
              <a:rPr lang="en-US" sz="5400" b="1" dirty="0">
                <a:solidFill>
                  <a:prstClr val="white"/>
                </a:solidFill>
                <a:latin typeface="Georgia" panose="02040502050405020303" pitchFamily="18" charset="0"/>
              </a:rPr>
              <a:t> my word, and believeth on him that sent me, hath everlasting life, and shall not come into condemnation; but is passed from death unto life.</a:t>
            </a:r>
            <a:endParaRPr lang="en-US" sz="5400" b="1" dirty="0" smtClean="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6:47   Verily, verily, I say unto you, He that believeth on me hath everlasting life.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8:47   He that is of God </a:t>
            </a:r>
            <a:r>
              <a:rPr lang="en-US" sz="6000" b="1" dirty="0" err="1">
                <a:solidFill>
                  <a:prstClr val="white"/>
                </a:solidFill>
                <a:latin typeface="Georgia" panose="02040502050405020303" pitchFamily="18" charset="0"/>
              </a:rPr>
              <a:t>heareth</a:t>
            </a:r>
            <a:r>
              <a:rPr lang="en-US" sz="6000" b="1" dirty="0">
                <a:solidFill>
                  <a:prstClr val="white"/>
                </a:solidFill>
                <a:latin typeface="Georgia" panose="02040502050405020303" pitchFamily="18" charset="0"/>
              </a:rPr>
              <a:t> God's words: ye therefore hear them not, because ye are not of God.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28015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8:48-49   Then answered the Jews, and said unto him, Say we not well that thou art a Samaritan, and hast a devil?  49 Jesus answered, I have not a devil; but I </a:t>
            </a:r>
            <a:r>
              <a:rPr lang="en-US" sz="5400" b="1" dirty="0" err="1">
                <a:solidFill>
                  <a:prstClr val="white"/>
                </a:solidFill>
                <a:latin typeface="Georgia" panose="02040502050405020303" pitchFamily="18" charset="0"/>
              </a:rPr>
              <a:t>honour</a:t>
            </a:r>
            <a:r>
              <a:rPr lang="en-US" sz="5400" b="1" dirty="0">
                <a:solidFill>
                  <a:prstClr val="white"/>
                </a:solidFill>
                <a:latin typeface="Georgia" panose="02040502050405020303" pitchFamily="18" charset="0"/>
              </a:rPr>
              <a:t> my Father, and ye do </a:t>
            </a:r>
            <a:r>
              <a:rPr lang="en-US" sz="5400" b="1" dirty="0" err="1">
                <a:solidFill>
                  <a:prstClr val="white"/>
                </a:solidFill>
                <a:latin typeface="Georgia" panose="02040502050405020303" pitchFamily="18" charset="0"/>
              </a:rPr>
              <a:t>dishonour</a:t>
            </a:r>
            <a:r>
              <a:rPr lang="en-US" sz="5400" b="1" dirty="0">
                <a:solidFill>
                  <a:prstClr val="white"/>
                </a:solidFill>
                <a:latin typeface="Georgia" panose="02040502050405020303" pitchFamily="18" charset="0"/>
              </a:rPr>
              <a:t> me.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7:14-15   For we know that the law is spiritual: but I am carnal, sold under sin.  15 For that which I do I allow not: for what I would, that do I not; but what I hate, that do I.</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2:37   Now when they heard this, they were pricked in their heart, and said unto Peter and to the rest of the apostles, Men and brethren, what shall we do?</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447645"/>
          </a:xfrm>
          <a:prstGeom prst="rect">
            <a:avLst/>
          </a:prstGeom>
        </p:spPr>
        <p:txBody>
          <a:bodyPr wrap="square">
            <a:spAutoFit/>
          </a:bodyPr>
          <a:lstStyle/>
          <a:p>
            <a:pPr algn="just"/>
            <a:r>
              <a:rPr lang="en-US" sz="5800" b="1" dirty="0">
                <a:solidFill>
                  <a:prstClr val="white"/>
                </a:solidFill>
                <a:latin typeface="Georgia" panose="02040502050405020303" pitchFamily="18" charset="0"/>
              </a:rPr>
              <a:t>Acts 16:30-31   And brought them out, and said, Sirs, what must I do to be saved?  31 And they said, Believe on the Lord Jesus Christ, and thou shalt be saved, and thy house.</a:t>
            </a:r>
            <a:endParaRPr lang="en-US" sz="5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Mark 16:16   He that believeth and is baptized shall be saved; but he that believeth not shall be damned.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1:6-7   If we say that we have fellowship with him, and walk in darkness, we lie, and do not the truth:  7 But if we walk in the light, as he is in the light, we have fellowship one with another, and the blood of Jesus Christ his Son </a:t>
            </a:r>
            <a:r>
              <a:rPr lang="en-US" sz="4800" b="1" dirty="0" err="1">
                <a:solidFill>
                  <a:prstClr val="white"/>
                </a:solidFill>
                <a:latin typeface="Georgia" panose="02040502050405020303" pitchFamily="18" charset="0"/>
              </a:rPr>
              <a:t>cleanseth</a:t>
            </a:r>
            <a:r>
              <a:rPr lang="en-US" sz="4800" b="1" dirty="0">
                <a:solidFill>
                  <a:prstClr val="white"/>
                </a:solidFill>
                <a:latin typeface="Georgia" panose="02040502050405020303" pitchFamily="18" charset="0"/>
              </a:rPr>
              <a:t> us from all sin.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8140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5:11   But now I have written unto you not to keep company, if any man that is called a brother be a fornicator, or covetous, or an idolater, or a </a:t>
            </a:r>
            <a:r>
              <a:rPr lang="en-US" sz="4800" b="1" dirty="0" err="1">
                <a:solidFill>
                  <a:prstClr val="white"/>
                </a:solidFill>
                <a:latin typeface="Georgia" panose="02040502050405020303" pitchFamily="18" charset="0"/>
              </a:rPr>
              <a:t>railer</a:t>
            </a:r>
            <a:r>
              <a:rPr lang="en-US" sz="4800" b="1" dirty="0">
                <a:solidFill>
                  <a:prstClr val="white"/>
                </a:solidFill>
                <a:latin typeface="Georgia" panose="02040502050405020303" pitchFamily="18" charset="0"/>
              </a:rPr>
              <a:t>, or a drunkard, or an </a:t>
            </a:r>
            <a:r>
              <a:rPr lang="en-US" sz="4800" b="1" dirty="0" err="1">
                <a:solidFill>
                  <a:prstClr val="white"/>
                </a:solidFill>
                <a:latin typeface="Georgia" panose="02040502050405020303" pitchFamily="18" charset="0"/>
              </a:rPr>
              <a:t>extortioner</a:t>
            </a:r>
            <a:r>
              <a:rPr lang="en-US" sz="4800" b="1" dirty="0">
                <a:solidFill>
                  <a:prstClr val="white"/>
                </a:solidFill>
                <a:latin typeface="Georgia" panose="02040502050405020303" pitchFamily="18" charset="0"/>
              </a:rPr>
              <a:t>; with such an one no not to eat.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47653"/>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Proving That</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You’re Saved</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Titus 3:10-11   A man that is an </a:t>
            </a:r>
            <a:r>
              <a:rPr lang="en-US" sz="6000" b="1" dirty="0" err="1">
                <a:solidFill>
                  <a:prstClr val="white"/>
                </a:solidFill>
                <a:latin typeface="Georgia" panose="02040502050405020303" pitchFamily="18" charset="0"/>
              </a:rPr>
              <a:t>heretick</a:t>
            </a:r>
            <a:r>
              <a:rPr lang="en-US" sz="6000" b="1" dirty="0">
                <a:solidFill>
                  <a:prstClr val="white"/>
                </a:solidFill>
                <a:latin typeface="Georgia" panose="02040502050405020303" pitchFamily="18" charset="0"/>
              </a:rPr>
              <a:t> after the first and second admonition reject;  11 Knowing that he that is such is subverted, and </a:t>
            </a:r>
            <a:r>
              <a:rPr lang="en-US" sz="6000" b="1" dirty="0" err="1">
                <a:solidFill>
                  <a:prstClr val="white"/>
                </a:solidFill>
                <a:latin typeface="Georgia" panose="02040502050405020303" pitchFamily="18" charset="0"/>
              </a:rPr>
              <a:t>sinneth</a:t>
            </a:r>
            <a:r>
              <a:rPr lang="en-US" sz="6000" b="1" dirty="0">
                <a:solidFill>
                  <a:prstClr val="white"/>
                </a:solidFill>
                <a:latin typeface="Georgia" panose="02040502050405020303" pitchFamily="18" charset="0"/>
              </a:rPr>
              <a:t>, being condemned of himself.</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22657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2:30-32   Therefore being a prophet, and knowing that God had sworn with an oath to him, that of the fruit of his loins, according to the flesh, he would raise up Christ to sit on his throne;  31 He seeing this before </a:t>
            </a:r>
            <a:r>
              <a:rPr lang="en-US" sz="4000" b="1" dirty="0" err="1">
                <a:solidFill>
                  <a:prstClr val="white"/>
                </a:solidFill>
                <a:latin typeface="Georgia" panose="02040502050405020303" pitchFamily="18" charset="0"/>
              </a:rPr>
              <a:t>spake</a:t>
            </a:r>
            <a:r>
              <a:rPr lang="en-US" sz="4000" b="1" dirty="0">
                <a:solidFill>
                  <a:prstClr val="white"/>
                </a:solidFill>
                <a:latin typeface="Georgia" panose="02040502050405020303" pitchFamily="18" charset="0"/>
              </a:rPr>
              <a:t> of the resurrection of Christ, that his soul was not left in hell, neither his flesh did see corruption.  32 This Jesus hath God raised up, whereof we all are witnesses.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99016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2:27   Because thou wilt not leave my soul in hell, neither wilt thou suffer thine Holy One to see corruption.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16:10   For thou wilt not leave my soul in hell; neither wilt thou suffer thine Holy One to see corruption.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12:40   For as Jonas was three days and three nights in the whale's belly; so shall the Son of man be three days and three nights in the heart of the earth.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1 John 1:8   If we say that we have no sin, we deceive ourselves, and the truth is not in us.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6:64   But there are some of you that believe not. For Jesus knew from the beginning who they were that believed not, and who should betray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6636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2:3-4   And hereby we do know that we know him, if we keep his commandments.  4 He that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I know him, and </a:t>
            </a:r>
            <a:r>
              <a:rPr lang="en-US" sz="5400" b="1" dirty="0" err="1">
                <a:solidFill>
                  <a:prstClr val="white"/>
                </a:solidFill>
                <a:latin typeface="Georgia" panose="02040502050405020303" pitchFamily="18" charset="0"/>
              </a:rPr>
              <a:t>keepeth</a:t>
            </a:r>
            <a:r>
              <a:rPr lang="en-US" sz="5400" b="1" dirty="0">
                <a:solidFill>
                  <a:prstClr val="white"/>
                </a:solidFill>
                <a:latin typeface="Georgia" panose="02040502050405020303" pitchFamily="18" charset="0"/>
              </a:rPr>
              <a:t> not his commandments, is a liar, and the truth is not in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879978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Nahum 1:7   The LORD is good, a strong hold in the day of trouble; and he </a:t>
            </a:r>
            <a:r>
              <a:rPr lang="en-US" sz="6000" b="1" dirty="0" err="1">
                <a:solidFill>
                  <a:prstClr val="white"/>
                </a:solidFill>
                <a:latin typeface="Georgia" panose="02040502050405020303" pitchFamily="18" charset="0"/>
              </a:rPr>
              <a:t>knoweth</a:t>
            </a:r>
            <a:r>
              <a:rPr lang="en-US" sz="6000" b="1" dirty="0">
                <a:solidFill>
                  <a:prstClr val="white"/>
                </a:solidFill>
                <a:latin typeface="Georgia" panose="02040502050405020303" pitchFamily="18" charset="0"/>
              </a:rPr>
              <a:t> them that trust in him.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10:28-30   And I give unto them eternal life; and they shall never perish, neither shall any man pluck them out of my hand.  29 My Father, which gave them me, is greater than all; and no man is able to pluck them out of my Father's hand.  30 I and my Father are one.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8878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2 Corinthians 5:17   Therefore if any man be in Christ, he is a new creature: old things are passed away; behold, all things are become new.</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3:11-12   My son, despise not the chastening of the LORD; neither be weary of his correction:  12 For whom the LORD </a:t>
            </a:r>
            <a:r>
              <a:rPr lang="en-US" sz="5400" b="1" dirty="0" err="1">
                <a:solidFill>
                  <a:prstClr val="white"/>
                </a:solidFill>
                <a:latin typeface="Georgia" panose="02040502050405020303" pitchFamily="18" charset="0"/>
              </a:rPr>
              <a:t>loveth</a:t>
            </a:r>
            <a:r>
              <a:rPr lang="en-US" sz="5400" b="1" dirty="0">
                <a:solidFill>
                  <a:prstClr val="white"/>
                </a:solidFill>
                <a:latin typeface="Georgia" panose="02040502050405020303" pitchFamily="18" charset="0"/>
              </a:rPr>
              <a:t> he </a:t>
            </a:r>
            <a:r>
              <a:rPr lang="en-US" sz="5400" b="1" dirty="0" err="1">
                <a:solidFill>
                  <a:prstClr val="white"/>
                </a:solidFill>
                <a:latin typeface="Georgia" panose="02040502050405020303" pitchFamily="18" charset="0"/>
              </a:rPr>
              <a:t>correcteth</a:t>
            </a:r>
            <a:r>
              <a:rPr lang="en-US" sz="5400" b="1" dirty="0">
                <a:solidFill>
                  <a:prstClr val="white"/>
                </a:solidFill>
                <a:latin typeface="Georgia" panose="02040502050405020303" pitchFamily="18" charset="0"/>
              </a:rPr>
              <a:t>; even as a father the son in whom he </a:t>
            </a:r>
            <a:r>
              <a:rPr lang="en-US" sz="5400" b="1" dirty="0" err="1">
                <a:solidFill>
                  <a:prstClr val="white"/>
                </a:solidFill>
                <a:latin typeface="Georgia" panose="02040502050405020303" pitchFamily="18" charset="0"/>
              </a:rPr>
              <a:t>delighteth</a:t>
            </a:r>
            <a:r>
              <a:rPr lang="en-US" sz="5400" b="1" dirty="0">
                <a:solidFill>
                  <a:prstClr val="white"/>
                </a:solidFill>
                <a:latin typeface="Georgia" panose="02040502050405020303" pitchFamily="18" charset="0"/>
              </a:rPr>
              <a: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272126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55714"/>
            <a:ext cx="11762509" cy="6740307"/>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5:10-11   He that believeth on the Son of God hath the witness in himself: he that believeth not God hath made him a liar; because he believeth not the record that God gave of his Son.  11 And this is the record, that God hath given to us eternal life, and this life is in his Son.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161923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4:15   For we have not an high priest which cannot be touched with the feeling of our infirmities; but was in all points tempted like as we are, yet without sin.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13620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221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8:6-7   This they said, tempting him, that they might have to accuse him. But Jesus stooped down, and with his finger wrote on the ground, as though he heard them not.  7 So when they continued asking him, he lifted up himself, and said unto them, He that is without sin among you, let him first cast a stone at her.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66933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Jonah 3:10   And God saw their works, that they turned from their evil way; and God repented of the evil, that he had said that he would do unto them; and he did it not.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822848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James 2:10   For whosoever shall keep the whole law, and yet offend in one point, he is guilty of all.</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52339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James 2:14   What doth it profit, my brethren, though a man say he hath faith, and have not works? can faith save him?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9121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James 2:26   For as the body without the spirit is dead, so faith without works is dead also.</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98988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James 2:18   Yea, a man may say, Thou hast faith, and I have works: shew me thy faith without thy works, and I will shew thee my faith by my works.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6774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James 2:20   But wilt thou know, O vain man, that faith without works is dead?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46144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0282"/>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3:16-17   And Jesus, when he was baptized, went up straightway out of the water: and, lo, the heavens were opened unto him, and he saw the Spirit of God descending like a dove, and lighting upon him:  17 And lo a voice from heaven, saying, This is my beloved Son, in whom I am well pleased.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James 2:14-16   What doth it profit, my brethren, though a man say he hath faith, and have not works? can faith save him?  15 If a brother or sister be naked, and destitute of daily food,  16 And one of you say unto them, Depart in peace, be ye warmed and filled; notwithstanding ye give them not those things which are needful to the body; what doth it profit?</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176035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James 2:17   Even so faith, if it hath not works, is dead, being alone.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567987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16:29-31   Abraham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unto him, They have Moses and the prophets; let them hear them.  30 And he said, Nay, father Abraham: but if one went unto them from the dead, they will repent.  31 And he said unto him, If they hear not Moses and the prophets, neither will they be persuaded, though one rose from the dead.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683977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4:5   But to him that </a:t>
            </a:r>
            <a:r>
              <a:rPr lang="en-US" sz="6000" b="1" dirty="0" err="1">
                <a:solidFill>
                  <a:prstClr val="white"/>
                </a:solidFill>
                <a:latin typeface="Georgia" panose="02040502050405020303" pitchFamily="18" charset="0"/>
              </a:rPr>
              <a:t>worketh</a:t>
            </a:r>
            <a:r>
              <a:rPr lang="en-US" sz="6000" b="1" dirty="0">
                <a:solidFill>
                  <a:prstClr val="white"/>
                </a:solidFill>
                <a:latin typeface="Georgia" panose="02040502050405020303" pitchFamily="18" charset="0"/>
              </a:rPr>
              <a:t> not, but believeth on him that </a:t>
            </a:r>
            <a:r>
              <a:rPr lang="en-US" sz="6000" b="1" dirty="0" err="1">
                <a:solidFill>
                  <a:prstClr val="white"/>
                </a:solidFill>
                <a:latin typeface="Georgia" panose="02040502050405020303" pitchFamily="18" charset="0"/>
              </a:rPr>
              <a:t>justifieth</a:t>
            </a:r>
            <a:r>
              <a:rPr lang="en-US" sz="6000" b="1" dirty="0">
                <a:solidFill>
                  <a:prstClr val="white"/>
                </a:solidFill>
                <a:latin typeface="Georgia" panose="02040502050405020303" pitchFamily="18" charset="0"/>
              </a:rPr>
              <a:t> the ungodly, his faith is counted for righteousness.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10430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4:4   Now to him that </a:t>
            </a:r>
            <a:r>
              <a:rPr lang="en-US" sz="5400" b="1" dirty="0" err="1">
                <a:solidFill>
                  <a:prstClr val="white"/>
                </a:solidFill>
                <a:latin typeface="Georgia" panose="02040502050405020303" pitchFamily="18" charset="0"/>
              </a:rPr>
              <a:t>worketh</a:t>
            </a:r>
            <a:r>
              <a:rPr lang="en-US" sz="5400" b="1" dirty="0">
                <a:solidFill>
                  <a:prstClr val="white"/>
                </a:solidFill>
                <a:latin typeface="Georgia" panose="02040502050405020303" pitchFamily="18" charset="0"/>
              </a:rPr>
              <a:t> is the reward not reckoned of grace, but of debt.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3593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Ephesians 2:8-9   For by grace are ye saved through faith; and that not of yourselves: it is the gift of God:  9 Not of works, lest any man should boast.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016436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801314"/>
          </a:xfrm>
          <a:prstGeom prst="rect">
            <a:avLst/>
          </a:prstGeom>
        </p:spPr>
        <p:txBody>
          <a:bodyPr wrap="square">
            <a:spAutoFit/>
          </a:bodyPr>
          <a:lstStyle/>
          <a:p>
            <a:pPr algn="just"/>
            <a:r>
              <a:rPr lang="en-US" sz="5100" b="1" dirty="0">
                <a:solidFill>
                  <a:prstClr val="white"/>
                </a:solidFill>
                <a:latin typeface="Georgia" panose="02040502050405020303" pitchFamily="18" charset="0"/>
              </a:rPr>
              <a:t>Acts 16:30-31   And brought them out, and said, Sirs, what must I do to be saved?  31 And they said, Believe on the Lord Jesus Christ, and thou shalt be saved, and thy house.</a:t>
            </a:r>
            <a:endParaRPr lang="en-US" sz="5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24005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1:32   And John bare record, saying, I saw the Spirit descending from heaven like a dove, and it abode upon him.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8:47   He that is of God </a:t>
            </a:r>
            <a:r>
              <a:rPr lang="en-US" sz="6000" b="1" dirty="0" err="1">
                <a:solidFill>
                  <a:prstClr val="white"/>
                </a:solidFill>
                <a:latin typeface="Georgia" panose="02040502050405020303" pitchFamily="18" charset="0"/>
              </a:rPr>
              <a:t>heareth</a:t>
            </a:r>
            <a:r>
              <a:rPr lang="en-US" sz="6000" b="1" dirty="0">
                <a:solidFill>
                  <a:prstClr val="white"/>
                </a:solidFill>
                <a:latin typeface="Georgia" panose="02040502050405020303" pitchFamily="18" charset="0"/>
              </a:rPr>
              <a:t> God's words: ye therefore hear them not, because ye are not of God.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63526"/>
            <a:ext cx="11504813"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3:15   That whosoever believeth in him should not perish, but have eternal life.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7154"/>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3:16   For God so loved the world, that he gave his only begotten Son, that whosoever believeth in him should not perish, but have everlasting life.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3:36   He that believeth on the Son hath everlasting life: and he that believeth not the Son shall not see life; but the wrath of God </a:t>
            </a:r>
            <a:r>
              <a:rPr lang="en-US" sz="5400" b="1" dirty="0" err="1">
                <a:solidFill>
                  <a:prstClr val="white"/>
                </a:solidFill>
                <a:latin typeface="Georgia" panose="02040502050405020303" pitchFamily="18" charset="0"/>
              </a:rPr>
              <a:t>abideth</a:t>
            </a:r>
            <a:r>
              <a:rPr lang="en-US" sz="5400" b="1" dirty="0">
                <a:solidFill>
                  <a:prstClr val="white"/>
                </a:solidFill>
                <a:latin typeface="Georgia" panose="02040502050405020303" pitchFamily="18" charset="0"/>
              </a:rPr>
              <a:t> on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23337</TotalTime>
  <Words>1876</Words>
  <Application>Microsoft Office PowerPoint</Application>
  <PresentationFormat>Widescreen</PresentationFormat>
  <Paragraphs>91</Paragraphs>
  <Slides>46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318</cp:revision>
  <cp:lastPrinted>2020-01-28T17:57:24Z</cp:lastPrinted>
  <dcterms:created xsi:type="dcterms:W3CDTF">2019-08-31T20:33:16Z</dcterms:created>
  <dcterms:modified xsi:type="dcterms:W3CDTF">2020-05-05T13:49:55Z</dcterms:modified>
</cp:coreProperties>
</file>