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596" r:id="rId57"/>
    <p:sldId id="597" r:id="rId58"/>
    <p:sldId id="322"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6:1-2   What shall we say then? Shall we continue in sin, that grace may abound?  2 God forbid. How shall we, that are dead to sin, live any longer therein?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6:22-23   But now being made free from sin, and become servants to God, ye have your fruit unto holiness, and the end everlasting life.  23 For the wages of sin is death; but the gift of God is eternal life through Jesus Christ our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   Know ye not, brethren, (for I speak to them that know the law,) how that the law hath dominion over a man as long as he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7:2   For the woman which hath an husband is bound by the law to her husband so long as he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but if the husband be dead, she is loosed from the law of her husband.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5:31-32   It hath been said, Whosoever shall put away his wife, let him give her a writing of divorcement:  32 But I say unto you, That whosoever shall put away his wife, saving for the cause of fornication, </a:t>
            </a:r>
            <a:r>
              <a:rPr lang="en-US" sz="4400" b="1" dirty="0" err="1">
                <a:solidFill>
                  <a:prstClr val="white"/>
                </a:solidFill>
                <a:latin typeface="Georgia" panose="02040502050405020303" pitchFamily="18" charset="0"/>
              </a:rPr>
              <a:t>causeth</a:t>
            </a:r>
            <a:r>
              <a:rPr lang="en-US" sz="4400" b="1" dirty="0">
                <a:solidFill>
                  <a:prstClr val="white"/>
                </a:solidFill>
                <a:latin typeface="Georgia" panose="02040502050405020303" pitchFamily="18" charset="0"/>
              </a:rPr>
              <a:t> her to commit adultery: and whosoever shall marry her that is divorced </a:t>
            </a:r>
            <a:r>
              <a:rPr lang="en-US" sz="4400" b="1" dirty="0" err="1">
                <a:solidFill>
                  <a:prstClr val="white"/>
                </a:solidFill>
                <a:latin typeface="Georgia" panose="02040502050405020303" pitchFamily="18" charset="0"/>
              </a:rPr>
              <a:t>committeth</a:t>
            </a:r>
            <a:r>
              <a:rPr lang="en-US" sz="4400" b="1" dirty="0">
                <a:solidFill>
                  <a:prstClr val="white"/>
                </a:solidFill>
                <a:latin typeface="Georgia" panose="02040502050405020303" pitchFamily="18" charset="0"/>
              </a:rPr>
              <a:t> adultery.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22:13-14   If any man take a wife, and go in unto her, and hate her,  14 And give occasions of speech against her, and bring up an evil name upon her, and say, I took this woman, and when I came to her, I found her not a maid: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22:15-17   Then shall the father of the damsel, and her mother, take and bring forth the tokens of the damsel's virginity unto the elders of the city in the gate:  16 And the damsel's father shall say unto the elders, I gave my daughter unto this man to wife, and he </a:t>
            </a:r>
            <a:r>
              <a:rPr lang="en-US" sz="3600" b="1" dirty="0" err="1">
                <a:solidFill>
                  <a:prstClr val="white"/>
                </a:solidFill>
                <a:latin typeface="Georgia" panose="02040502050405020303" pitchFamily="18" charset="0"/>
              </a:rPr>
              <a:t>hateth</a:t>
            </a:r>
            <a:r>
              <a:rPr lang="en-US" sz="3600" b="1" dirty="0">
                <a:solidFill>
                  <a:prstClr val="white"/>
                </a:solidFill>
                <a:latin typeface="Georgia" panose="02040502050405020303" pitchFamily="18" charset="0"/>
              </a:rPr>
              <a:t> her;  17 And, lo, he hath given occasions of speech against her, saying, I found not thy daughter a maid; and yet these are the tokens of my daughter's virginity. And they shall spread the cloth before the elders of the city.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22:18-19   And the elders of that city shall take that man and chastise him;  19 And they shall amerce him in an hundred shekels of silver, and give them unto the father of the damsel, because he hath brought up an evil name upon a virgin of Israel: and she shall be his wife; he may not put her away all his days.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22:20-21   But if this thing be true, and the tokens of virginity be not found for the damsel:  21 Then they shall bring out the damsel to the door of her father's house, and the men of her city shall stone her with stones that she die: because she hath wrought folly in Israel, to play the whore in her father's house: so shalt thou put evil away from among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Deuteronomy 24:1-2   When a man hath taken a wife, and married her, and it come to pass that she find no </a:t>
            </a:r>
            <a:r>
              <a:rPr lang="en-US" sz="4200" b="1" dirty="0" err="1">
                <a:solidFill>
                  <a:prstClr val="white"/>
                </a:solidFill>
                <a:latin typeface="Georgia" panose="02040502050405020303" pitchFamily="18" charset="0"/>
              </a:rPr>
              <a:t>favour</a:t>
            </a:r>
            <a:r>
              <a:rPr lang="en-US" sz="4200" b="1" dirty="0">
                <a:solidFill>
                  <a:prstClr val="white"/>
                </a:solidFill>
                <a:latin typeface="Georgia" panose="02040502050405020303" pitchFamily="18" charset="0"/>
              </a:rPr>
              <a:t> in his eyes, because he hath found some uncleanness in her: then let him write her a bill of divorcement, and give it in her hand, and send her out of his house.  2 And when she is departed out of his house, she may go and be another man's wife.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7</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1:18-19   Now the birth of Jesus Christ was on this wise: When as his mother Mary was espoused to Joseph, before they came together, she was found with child of the Holy Ghost.  19 Then Joseph her husband, being a just man, and not willing to make her a </a:t>
            </a:r>
            <a:r>
              <a:rPr lang="en-US" sz="4400" b="1" dirty="0" err="1">
                <a:solidFill>
                  <a:prstClr val="white"/>
                </a:solidFill>
                <a:latin typeface="Georgia" panose="02040502050405020303" pitchFamily="18" charset="0"/>
              </a:rPr>
              <a:t>publick</a:t>
            </a:r>
            <a:r>
              <a:rPr lang="en-US" sz="4400" b="1" dirty="0">
                <a:solidFill>
                  <a:prstClr val="white"/>
                </a:solidFill>
                <a:latin typeface="Georgia" panose="02040502050405020303" pitchFamily="18" charset="0"/>
              </a:rPr>
              <a:t> example, was minded to put her away </a:t>
            </a:r>
            <a:r>
              <a:rPr lang="en-US" sz="4400" b="1" dirty="0" err="1">
                <a:solidFill>
                  <a:prstClr val="white"/>
                </a:solidFill>
                <a:latin typeface="Georgia" panose="02040502050405020303" pitchFamily="18" charset="0"/>
              </a:rPr>
              <a:t>privily</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19:3-6   The Pharisees also came unto him, tempting him, and saying unto him, Is it lawful for a man to put away his wife for every cause?  4 And he answered and said unto them, Have ye not read, that he which made them at the beginning made them male and female,  5 And said, For this cause shall a man leave father and mother, and shall cleave to his wife: and they twain shall be one flesh?  6 Wherefore they are no more twain, but one flesh. What therefore God hath joined together, let not man put asunder.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19:7-9   They say unto him, Why did Moses then command to give a writing of divorcement, and to put her away?  8 He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them, Moses because of the hardness of your hearts suffered you to put away your wives: but from the beginning it was not so.  9 And I say unto you, Whosoever shall put away his wife, except it be for fornication, and shall marry another, </a:t>
            </a:r>
            <a:r>
              <a:rPr lang="en-US" sz="3600" b="1" dirty="0" err="1">
                <a:solidFill>
                  <a:prstClr val="white"/>
                </a:solidFill>
                <a:latin typeface="Georgia" panose="02040502050405020303" pitchFamily="18" charset="0"/>
              </a:rPr>
              <a:t>committeth</a:t>
            </a:r>
            <a:r>
              <a:rPr lang="en-US" sz="3600" b="1" dirty="0">
                <a:solidFill>
                  <a:prstClr val="white"/>
                </a:solidFill>
                <a:latin typeface="Georgia" panose="02040502050405020303" pitchFamily="18" charset="0"/>
              </a:rPr>
              <a:t> adultery: and whoso </a:t>
            </a:r>
            <a:r>
              <a:rPr lang="en-US" sz="3600" b="1" dirty="0" err="1">
                <a:solidFill>
                  <a:prstClr val="white"/>
                </a:solidFill>
                <a:latin typeface="Georgia" panose="02040502050405020303" pitchFamily="18" charset="0"/>
              </a:rPr>
              <a:t>marrieth</a:t>
            </a:r>
            <a:r>
              <a:rPr lang="en-US" sz="3600" b="1" dirty="0">
                <a:solidFill>
                  <a:prstClr val="white"/>
                </a:solidFill>
                <a:latin typeface="Georgia" panose="02040502050405020303" pitchFamily="18" charset="0"/>
              </a:rPr>
              <a:t> her which is put away doth commit adultery.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7:3   So then if, while her husband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she be married to another man, she shall be called an adulteress: but if her husband be dead, she is free from that law; so that she is no adulteress, though she be married to another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7:39   The wife is bound by the law as long as her husband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but if her husband be dead, she is at liberty to be married to whom she will; only in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7:4   Wherefore, my brethren, ye also are become dead to the law by the body of Christ; that ye should be married to another, even to him who is raised from the dead, that we should bring forth fruit unto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7:5   For when we were in the flesh, the motions of sins, which were by the law, did work in our members to bring forth fruit unto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7:6   But now we are delivered from the law, that being dead wherein we were held; that we should serve in newness of spirit, and not in the oldness of the letter.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7:7   What shall we say then? Is the law sin? God forbid. Nay, I had not known sin, but by the law: for I had not known lust, except the law had said, Thou shalt not covet.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7:8   But sin, taking occasion by the commandment, wrought in me all manner of concupiscence. For without the law sin was dead.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3:9-12   What then? are we better than they? No, in no wise: for we have before proved both Jews and Gentiles, that they are all under sin;  10 As it is written, There is none righteous, no, not one:  11 There is none that </a:t>
            </a:r>
            <a:r>
              <a:rPr lang="en-US" sz="4000" b="1" dirty="0" err="1">
                <a:solidFill>
                  <a:prstClr val="white"/>
                </a:solidFill>
                <a:latin typeface="Georgia" panose="02040502050405020303" pitchFamily="18" charset="0"/>
              </a:rPr>
              <a:t>understandeth</a:t>
            </a:r>
            <a:r>
              <a:rPr lang="en-US" sz="4000" b="1" dirty="0">
                <a:solidFill>
                  <a:prstClr val="white"/>
                </a:solidFill>
                <a:latin typeface="Georgia" panose="02040502050405020303" pitchFamily="18" charset="0"/>
              </a:rPr>
              <a:t>, there is none that </a:t>
            </a:r>
            <a:r>
              <a:rPr lang="en-US" sz="4000" b="1" dirty="0" err="1">
                <a:solidFill>
                  <a:prstClr val="white"/>
                </a:solidFill>
                <a:latin typeface="Georgia" panose="02040502050405020303" pitchFamily="18" charset="0"/>
              </a:rPr>
              <a:t>seeketh</a:t>
            </a:r>
            <a:r>
              <a:rPr lang="en-US" sz="4000" b="1" dirty="0">
                <a:solidFill>
                  <a:prstClr val="white"/>
                </a:solidFill>
                <a:latin typeface="Georgia" panose="02040502050405020303" pitchFamily="18" charset="0"/>
              </a:rPr>
              <a:t> after God.  12 They are all gone out of the way, they are together become unprofitable; there is none that doeth good, no, not one.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7:9   For I was alive without the law once: but when the commandment came, sin revived, and I died.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830997"/>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20:15   Thou shalt not steal.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7:10   And the commandment, which was ordained to life, I found to be unto death.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7:11   For sin, taking occasion by the commandment, deceived me, and by it slew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7:12   Wherefore the law is holy, and the commandment holy, and just, and good.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7:13   Was then that which is good made death unto me? God forbid. But sin, that it might appear sin, working death in me by that which is good; that sin by the commandment might become exceeding sinful.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5:27-28   Ye have heard that it was said by them of old time, Thou shalt not commit adultery:  28 But I say unto you, That whosoever </a:t>
            </a:r>
            <a:r>
              <a:rPr lang="en-US" sz="4800" b="1" dirty="0" err="1">
                <a:solidFill>
                  <a:prstClr val="white"/>
                </a:solidFill>
                <a:latin typeface="Georgia" panose="02040502050405020303" pitchFamily="18" charset="0"/>
              </a:rPr>
              <a:t>looketh</a:t>
            </a:r>
            <a:r>
              <a:rPr lang="en-US" sz="4800" b="1" dirty="0">
                <a:solidFill>
                  <a:prstClr val="white"/>
                </a:solidFill>
                <a:latin typeface="Georgia" panose="02040502050405020303" pitchFamily="18" charset="0"/>
              </a:rPr>
              <a:t> on a woman to lust after her hath committed adultery with her already in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Leviticus 4:22-24   When a ruler hath sinned, and done somewhat through ignorance against any of the commandments of the LORD his God concerning things which should not be done, and is guilty;  23 Or if his sin, wherein he hath sinned, come to his knowledge; he shall bring his offering, a kid of the goats, a male without blemish:  24 And he shall lay his hand upon the head of the goat, and kill it in the place where they kill the burnt offering before the LORD: it is a sin offering.</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7:14   For we know that the law is spiritual: but I am carnal, sold under sin.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7:15   For that which I do I allow not: for what I would, that do I not; but what I hate, that do I.</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3:28   Therefore we conclude that a man is justified by faith without the deeds of the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7:16   If then I do that which I would not, I consent unto the law that it is good.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7:17   Now then it is no more I that do it, but sin that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in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1 John 3:4-6   Whosoever </a:t>
            </a:r>
            <a:r>
              <a:rPr lang="en-US" sz="4200" b="1" dirty="0" err="1">
                <a:solidFill>
                  <a:prstClr val="white"/>
                </a:solidFill>
                <a:latin typeface="Georgia" panose="02040502050405020303" pitchFamily="18" charset="0"/>
              </a:rPr>
              <a:t>committeth</a:t>
            </a:r>
            <a:r>
              <a:rPr lang="en-US" sz="4200" b="1" dirty="0">
                <a:solidFill>
                  <a:prstClr val="white"/>
                </a:solidFill>
                <a:latin typeface="Georgia" panose="02040502050405020303" pitchFamily="18" charset="0"/>
              </a:rPr>
              <a:t> sin </a:t>
            </a:r>
            <a:r>
              <a:rPr lang="en-US" sz="4200" b="1" dirty="0" err="1">
                <a:solidFill>
                  <a:prstClr val="white"/>
                </a:solidFill>
                <a:latin typeface="Georgia" panose="02040502050405020303" pitchFamily="18" charset="0"/>
              </a:rPr>
              <a:t>transgresseth</a:t>
            </a:r>
            <a:r>
              <a:rPr lang="en-US" sz="4200" b="1" dirty="0">
                <a:solidFill>
                  <a:prstClr val="white"/>
                </a:solidFill>
                <a:latin typeface="Georgia" panose="02040502050405020303" pitchFamily="18" charset="0"/>
              </a:rPr>
              <a:t> also the law: for sin is the transgression of the law.  5 And ye know that he was manifested to take away our sins; and in him is no sin.  6 Whosoever </a:t>
            </a:r>
            <a:r>
              <a:rPr lang="en-US" sz="4200" b="1" dirty="0" err="1">
                <a:solidFill>
                  <a:prstClr val="white"/>
                </a:solidFill>
                <a:latin typeface="Georgia" panose="02040502050405020303" pitchFamily="18" charset="0"/>
              </a:rPr>
              <a:t>abideth</a:t>
            </a:r>
            <a:r>
              <a:rPr lang="en-US" sz="4200" b="1" dirty="0">
                <a:solidFill>
                  <a:prstClr val="white"/>
                </a:solidFill>
                <a:latin typeface="Georgia" panose="02040502050405020303" pitchFamily="18" charset="0"/>
              </a:rPr>
              <a:t> in him </a:t>
            </a:r>
            <a:r>
              <a:rPr lang="en-US" sz="4200" b="1" dirty="0" err="1">
                <a:solidFill>
                  <a:prstClr val="white"/>
                </a:solidFill>
                <a:latin typeface="Georgia" panose="02040502050405020303" pitchFamily="18" charset="0"/>
              </a:rPr>
              <a:t>sinneth</a:t>
            </a:r>
            <a:r>
              <a:rPr lang="en-US" sz="4200" b="1" dirty="0">
                <a:solidFill>
                  <a:prstClr val="white"/>
                </a:solidFill>
                <a:latin typeface="Georgia" panose="02040502050405020303" pitchFamily="18" charset="0"/>
              </a:rPr>
              <a:t> not: whosoever </a:t>
            </a:r>
            <a:r>
              <a:rPr lang="en-US" sz="4200" b="1" dirty="0" err="1">
                <a:solidFill>
                  <a:prstClr val="white"/>
                </a:solidFill>
                <a:latin typeface="Georgia" panose="02040502050405020303" pitchFamily="18" charset="0"/>
              </a:rPr>
              <a:t>sinneth</a:t>
            </a:r>
            <a:r>
              <a:rPr lang="en-US" sz="4200" b="1" dirty="0">
                <a:solidFill>
                  <a:prstClr val="white"/>
                </a:solidFill>
                <a:latin typeface="Georgia" panose="02040502050405020303" pitchFamily="18" charset="0"/>
              </a:rPr>
              <a:t> hath not seen him, neither known him.</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3:9   Whosoever is born of God doth not commit sin; for his seed </a:t>
            </a:r>
            <a:r>
              <a:rPr lang="en-US" sz="4800" b="1" dirty="0" err="1">
                <a:solidFill>
                  <a:prstClr val="white"/>
                </a:solidFill>
                <a:latin typeface="Georgia" panose="02040502050405020303" pitchFamily="18" charset="0"/>
              </a:rPr>
              <a:t>remaineth</a:t>
            </a:r>
            <a:r>
              <a:rPr lang="en-US" sz="4800" b="1" dirty="0">
                <a:solidFill>
                  <a:prstClr val="white"/>
                </a:solidFill>
                <a:latin typeface="Georgia" panose="02040502050405020303" pitchFamily="18" charset="0"/>
              </a:rPr>
              <a:t> in him: and he cannot sin, because he is born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1:13-14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1:8   If we say that we have no sin, we deceive ourselves, and the truth is not in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7:18-19   For I know that in me (that is, in my flesh,)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no good thing: for to will is present with me; but how to perform that which is good I find not.  19 For the good that I would I do not: but the evil which I would not, that I do.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7:20   Now if I do that I would not, it is no more I that do it, but sin that </a:t>
            </a:r>
            <a:r>
              <a:rPr lang="en-US" sz="5400" b="1" dirty="0" err="1">
                <a:solidFill>
                  <a:prstClr val="white"/>
                </a:solidFill>
                <a:latin typeface="Georgia" panose="02040502050405020303" pitchFamily="18" charset="0"/>
              </a:rPr>
              <a:t>dwelleth</a:t>
            </a:r>
            <a:r>
              <a:rPr lang="en-US" sz="5400" b="1" dirty="0">
                <a:solidFill>
                  <a:prstClr val="white"/>
                </a:solidFill>
                <a:latin typeface="Georgia" panose="02040502050405020303" pitchFamily="18" charset="0"/>
              </a:rPr>
              <a:t> in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15:31   I protest by your rejoicing which I have in Christ Jesus our Lord, I die daily.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7:21   I find then a law, that, when I would do good, evil is present with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3:31   Do we then make void the law through faith? God forbid: yea, we establish the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7:22-23   For I delight in the law of God after the inward man:  23 But I see another law in my members, warring against the law of my mind, and bringing me into captivity to the law of sin which is in my members.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71598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7:24   O wretched man that I am! who shall deliver me from the body of this death?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4:30   And grieve not the holy Spirit of God, whereby ye are sealed unto the day of redemption.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7:10   For godly sorrow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repentance to salvation not to be repented of: but the sorrow of the world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death.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6:23   For the wages of sin is death; but the gift of God is eternal life through Jesus Christ our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7:25   I thank God through Jesus Christ our Lord. So then with the mind I myself serve the law of God; but with the flesh the law of sin.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4:18   And the Lord shall deliver me from every evil work, and will preserve me unto his heavenly kingdom: to whom be glory for ever and ever. Amen.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97:10   Ye that love the LORD, hate evil: he </a:t>
            </a:r>
            <a:r>
              <a:rPr lang="en-US" sz="6000" b="1" dirty="0" err="1">
                <a:solidFill>
                  <a:prstClr val="white"/>
                </a:solidFill>
                <a:latin typeface="Georgia" panose="02040502050405020303" pitchFamily="18" charset="0"/>
              </a:rPr>
              <a:t>preserveth</a:t>
            </a:r>
            <a:r>
              <a:rPr lang="en-US" sz="6000" b="1" dirty="0">
                <a:solidFill>
                  <a:prstClr val="white"/>
                </a:solidFill>
                <a:latin typeface="Georgia" panose="02040502050405020303" pitchFamily="18" charset="0"/>
              </a:rPr>
              <a:t> the souls of his saints; he </a:t>
            </a:r>
            <a:r>
              <a:rPr lang="en-US" sz="6000" b="1" dirty="0" err="1">
                <a:solidFill>
                  <a:prstClr val="white"/>
                </a:solidFill>
                <a:latin typeface="Georgia" panose="02040502050405020303" pitchFamily="18" charset="0"/>
              </a:rPr>
              <a:t>delivereth</a:t>
            </a:r>
            <a:r>
              <a:rPr lang="en-US" sz="6000" b="1" dirty="0">
                <a:solidFill>
                  <a:prstClr val="white"/>
                </a:solidFill>
                <a:latin typeface="Georgia" panose="02040502050405020303" pitchFamily="18" charset="0"/>
              </a:rPr>
              <a:t> them out of the hand of the wicked.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4:3   For what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scripture? Abraham believed God, and it was counted unto him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5:1   Therefore being justified by faith, we have peace with God through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5:20   Moreover the law entered, that the offence might abound. But where sin abounded, grace did much more abound: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13753</TotalTime>
  <Words>2565</Words>
  <Application>Microsoft Office PowerPoint</Application>
  <PresentationFormat>Widescreen</PresentationFormat>
  <Paragraphs>112</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213</cp:revision>
  <cp:lastPrinted>2020-01-28T17:57:24Z</cp:lastPrinted>
  <dcterms:created xsi:type="dcterms:W3CDTF">2019-08-31T20:33:16Z</dcterms:created>
  <dcterms:modified xsi:type="dcterms:W3CDTF">2020-02-12T15:17:14Z</dcterms:modified>
</cp:coreProperties>
</file>