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2" r:id="rId4"/>
    <p:sldId id="523" r:id="rId5"/>
    <p:sldId id="526" r:id="rId6"/>
    <p:sldId id="528" r:id="rId7"/>
    <p:sldId id="514" r:id="rId8"/>
    <p:sldId id="520" r:id="rId9"/>
    <p:sldId id="531" r:id="rId10"/>
    <p:sldId id="532" r:id="rId11"/>
    <p:sldId id="533" r:id="rId12"/>
    <p:sldId id="534" r:id="rId13"/>
    <p:sldId id="541" r:id="rId14"/>
    <p:sldId id="542" r:id="rId15"/>
    <p:sldId id="546" r:id="rId16"/>
    <p:sldId id="547" r:id="rId17"/>
    <p:sldId id="548" r:id="rId18"/>
    <p:sldId id="552" r:id="rId19"/>
    <p:sldId id="553" r:id="rId20"/>
    <p:sldId id="558" r:id="rId21"/>
    <p:sldId id="559" r:id="rId22"/>
    <p:sldId id="560" r:id="rId23"/>
    <p:sldId id="562" r:id="rId24"/>
    <p:sldId id="563" r:id="rId25"/>
    <p:sldId id="564" r:id="rId26"/>
    <p:sldId id="565" r:id="rId27"/>
    <p:sldId id="566" r:id="rId28"/>
    <p:sldId id="567" r:id="rId29"/>
    <p:sldId id="569" r:id="rId30"/>
    <p:sldId id="570" r:id="rId31"/>
    <p:sldId id="571" r:id="rId32"/>
    <p:sldId id="572" r:id="rId33"/>
    <p:sldId id="573" r:id="rId34"/>
    <p:sldId id="574" r:id="rId35"/>
    <p:sldId id="575" r:id="rId36"/>
    <p:sldId id="576"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 id="589" r:id="rId50"/>
    <p:sldId id="591" r:id="rId51"/>
    <p:sldId id="592" r:id="rId52"/>
    <p:sldId id="593" r:id="rId53"/>
    <p:sldId id="594" r:id="rId54"/>
    <p:sldId id="595" r:id="rId55"/>
    <p:sldId id="596" r:id="rId56"/>
    <p:sldId id="597" r:id="rId57"/>
    <p:sldId id="600" r:id="rId58"/>
    <p:sldId id="601" r:id="rId59"/>
    <p:sldId id="602" r:id="rId60"/>
    <p:sldId id="603" r:id="rId61"/>
    <p:sldId id="604" r:id="rId62"/>
    <p:sldId id="605" r:id="rId63"/>
    <p:sldId id="606" r:id="rId64"/>
    <p:sldId id="607" r:id="rId65"/>
    <p:sldId id="608" r:id="rId66"/>
    <p:sldId id="609" r:id="rId67"/>
    <p:sldId id="322" r:id="rId6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10:5   And the angel which I saw stand upon the sea and upon the earth lifted up his hand to heaven,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10:6   And </a:t>
            </a:r>
            <a:r>
              <a:rPr lang="en-US" sz="4800" b="1" dirty="0" err="1">
                <a:solidFill>
                  <a:prstClr val="white"/>
                </a:solidFill>
                <a:latin typeface="Georgia" panose="02040502050405020303" pitchFamily="18" charset="0"/>
              </a:rPr>
              <a:t>sware</a:t>
            </a:r>
            <a:r>
              <a:rPr lang="en-US" sz="4800" b="1" dirty="0">
                <a:solidFill>
                  <a:prstClr val="white"/>
                </a:solidFill>
                <a:latin typeface="Georgia" panose="02040502050405020303" pitchFamily="18" charset="0"/>
              </a:rPr>
              <a:t> by him that </a:t>
            </a:r>
            <a:r>
              <a:rPr lang="en-US" sz="4800" b="1" dirty="0" err="1">
                <a:solidFill>
                  <a:prstClr val="white"/>
                </a:solidFill>
                <a:latin typeface="Georgia" panose="02040502050405020303" pitchFamily="18" charset="0"/>
              </a:rPr>
              <a:t>liveth</a:t>
            </a:r>
            <a:r>
              <a:rPr lang="en-US" sz="4800" b="1" dirty="0">
                <a:solidFill>
                  <a:prstClr val="white"/>
                </a:solidFill>
                <a:latin typeface="Georgia" panose="02040502050405020303" pitchFamily="18" charset="0"/>
              </a:rPr>
              <a:t> for ever and ever, who created heaven, and the things that therein are, and the earth, and the things that therein are, and the sea, and the things which are therein, that there should be time no longer: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10:7   But in the days of the voice of the seventh angel, when he shall begin to sound, the mystery of God should be finished, as he hath declared to his servants the prophets.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Revelation 10:5-7   And the angel which I saw stand upon the sea and upon the earth lifted up his hand to heaven,  6 And </a:t>
            </a:r>
            <a:r>
              <a:rPr lang="en-US" sz="3500" b="1" dirty="0" err="1">
                <a:solidFill>
                  <a:prstClr val="white"/>
                </a:solidFill>
                <a:latin typeface="Georgia" panose="02040502050405020303" pitchFamily="18" charset="0"/>
              </a:rPr>
              <a:t>sware</a:t>
            </a:r>
            <a:r>
              <a:rPr lang="en-US" sz="3500" b="1" dirty="0">
                <a:solidFill>
                  <a:prstClr val="white"/>
                </a:solidFill>
                <a:latin typeface="Georgia" panose="02040502050405020303" pitchFamily="18" charset="0"/>
              </a:rPr>
              <a:t> by him that </a:t>
            </a:r>
            <a:r>
              <a:rPr lang="en-US" sz="3500" b="1" dirty="0" err="1">
                <a:solidFill>
                  <a:prstClr val="white"/>
                </a:solidFill>
                <a:latin typeface="Georgia" panose="02040502050405020303" pitchFamily="18" charset="0"/>
              </a:rPr>
              <a:t>liveth</a:t>
            </a:r>
            <a:r>
              <a:rPr lang="en-US" sz="3500" b="1" dirty="0">
                <a:solidFill>
                  <a:prstClr val="white"/>
                </a:solidFill>
                <a:latin typeface="Georgia" panose="02040502050405020303" pitchFamily="18" charset="0"/>
              </a:rPr>
              <a:t> for ever and ever, who created heaven, and the things that therein are, and the earth, and the things that therein are, and the sea, and the things which are therein, that there should be time no longer:  7 But in the days of the voice of the seventh angel, when he shall begin to sound, the mystery of God should be finished, as he hath declared to his servants the prophets.</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20:6   Blessed and holy is he that hath part in the first resurrection: on such the second death hath no power, but they shall be priests of God and of Christ, and shall reign with him a thousand years.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10:7   But in the days of the voice of the seventh angel, when he shall begin to sound, the mystery of God should be finished, as he hath declared to his servants the prophets.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11:25   For I would not, brethren, that ye should be ignorant of this mystery, lest ye should be wise in your own conceits; that blindness in part is happened to Israel, until the </a:t>
            </a:r>
            <a:r>
              <a:rPr lang="en-US" sz="4800" b="1" dirty="0" err="1">
                <a:solidFill>
                  <a:prstClr val="white"/>
                </a:solidFill>
                <a:latin typeface="Georgia" panose="02040502050405020303" pitchFamily="18" charset="0"/>
              </a:rPr>
              <a:t>fulness</a:t>
            </a:r>
            <a:r>
              <a:rPr lang="en-US" sz="4800" b="1" dirty="0">
                <a:solidFill>
                  <a:prstClr val="white"/>
                </a:solidFill>
                <a:latin typeface="Georgia" panose="02040502050405020303" pitchFamily="18" charset="0"/>
              </a:rPr>
              <a:t> of the Gentiles be come 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11:26-27   And so all Israel shall be saved: as it is written, There shall come out of Sion the Deliverer, and shall turn away ungodliness from Jacob:  27 For this is my covenant unto them, when I shall take away their sins.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9:6-8   Not as though the word of God hath taken none effect. For they are not all Israel, which are of Israel:  7 Neither, because they are the seed of Abraham, are they all children: but, In Isaac shall thy seed be called.  8 That is, They which are the children of the flesh, these are not the children of God: but the children of the promise are counted for the seed.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Acts 13:16-19   Then Paul stood up, and beckoning with his hand said, Men of Israel, and ye that fear God, give audience.  17 The God of this people of Israel chose our fathers, and exalted the people when they dwelt as strangers in the land of Egypt, and with an high arm brought he them out of it.  18 And about the time of forty years suffered he their manners in the wilderness.  19 And when he had destroyed seven nations in the land of </a:t>
            </a:r>
            <a:r>
              <a:rPr lang="en-US" sz="3600" b="1" dirty="0" err="1">
                <a:solidFill>
                  <a:prstClr val="white"/>
                </a:solidFill>
                <a:latin typeface="Georgia" panose="02040502050405020303" pitchFamily="18" charset="0"/>
              </a:rPr>
              <a:t>Chanaan</a:t>
            </a:r>
            <a:r>
              <a:rPr lang="en-US" sz="3600" b="1" dirty="0">
                <a:solidFill>
                  <a:prstClr val="white"/>
                </a:solidFill>
                <a:latin typeface="Georgia" panose="02040502050405020303" pitchFamily="18" charset="0"/>
              </a:rPr>
              <a:t>, he divided their land to them by lot.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10</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Acts 13:20-22   And after that he gave unto them judges about the space of four hundred and fifty years, until Samuel the prophet.  21 And afterward they desired a king: and God gave unto them Saul the son of Cis, a man of the tribe of Benjamin, by the space of forty years.  22 And when he had removed him, he raised up unto them David to be their king; to whom also he gave testimony, and said, I have found David the son of Jesse, a man after mine own heart, which shall fulfil all my will.</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64024"/>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13:23-25   Of this man's seed hath God according to his promise raised unto Israel a </a:t>
            </a:r>
            <a:r>
              <a:rPr lang="en-US" sz="4000" b="1" dirty="0" err="1">
                <a:solidFill>
                  <a:prstClr val="white"/>
                </a:solidFill>
                <a:latin typeface="Georgia" panose="02040502050405020303" pitchFamily="18" charset="0"/>
              </a:rPr>
              <a:t>Saviour</a:t>
            </a:r>
            <a:r>
              <a:rPr lang="en-US" sz="4000" b="1" dirty="0">
                <a:solidFill>
                  <a:prstClr val="white"/>
                </a:solidFill>
                <a:latin typeface="Georgia" panose="02040502050405020303" pitchFamily="18" charset="0"/>
              </a:rPr>
              <a:t>, Jesus:  24 When John had first preached before his coming the baptism of repentance to all the people of Israel.  25 And as John fulfilled his course, he said, Whom think ye that I am? I am not he. But, behold, there cometh one after me, whose shoes of his feet I am not worthy to loose.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13:26   Men and brethren, children of the stock of Abraham, and whosoever among you </a:t>
            </a:r>
            <a:r>
              <a:rPr lang="en-US" sz="4800" b="1" dirty="0" err="1">
                <a:solidFill>
                  <a:prstClr val="white"/>
                </a:solidFill>
                <a:latin typeface="Georgia" panose="02040502050405020303" pitchFamily="18" charset="0"/>
              </a:rPr>
              <a:t>feareth</a:t>
            </a:r>
            <a:r>
              <a:rPr lang="en-US" sz="4800" b="1" dirty="0">
                <a:solidFill>
                  <a:prstClr val="white"/>
                </a:solidFill>
                <a:latin typeface="Georgia" panose="02040502050405020303" pitchFamily="18" charset="0"/>
              </a:rPr>
              <a:t> God, to you is the word of this salvation sent.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Acts 13:27-30   For they that dwell at Jerusalem, and their rulers, because they knew him not, nor yet the voices of the prophets which are read every </a:t>
            </a:r>
            <a:r>
              <a:rPr lang="en-US" sz="3600" b="1" dirty="0" err="1">
                <a:solidFill>
                  <a:prstClr val="white"/>
                </a:solidFill>
                <a:latin typeface="Georgia" panose="02040502050405020303" pitchFamily="18" charset="0"/>
              </a:rPr>
              <a:t>sabbath</a:t>
            </a:r>
            <a:r>
              <a:rPr lang="en-US" sz="3600" b="1" dirty="0">
                <a:solidFill>
                  <a:prstClr val="white"/>
                </a:solidFill>
                <a:latin typeface="Georgia" panose="02040502050405020303" pitchFamily="18" charset="0"/>
              </a:rPr>
              <a:t> day, they have fulfilled them in condemning him.  28 And though they found no cause of death in him, yet desired they Pilate that he should be slain.  29 And when they had fulfilled all that was written of him, they took him down from the tree, and laid him in a </a:t>
            </a:r>
            <a:r>
              <a:rPr lang="en-US" sz="3600" b="1" dirty="0" err="1">
                <a:solidFill>
                  <a:prstClr val="white"/>
                </a:solidFill>
                <a:latin typeface="Georgia" panose="02040502050405020303" pitchFamily="18" charset="0"/>
              </a:rPr>
              <a:t>sepulchre</a:t>
            </a:r>
            <a:r>
              <a:rPr lang="en-US" sz="3600" b="1" dirty="0">
                <a:solidFill>
                  <a:prstClr val="white"/>
                </a:solidFill>
                <a:latin typeface="Georgia" panose="02040502050405020303" pitchFamily="18" charset="0"/>
              </a:rPr>
              <a:t>.  30 But God raised him from the dead: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Acts 13:31-33   And he was seen many days of them which came up with him from Galilee to Jerusalem, who are his witnesses unto the people.  32 And we declare unto you glad tidings, how that the promise which was made unto the fathers,  33 God hath fulfilled the same unto us their children, in that he hath raised up Jesus again; as it is also written in the second psalm, Thou art my Son, this day have I begotten thee.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Acts 13:34-37   And as concerning that he raised him up from the dead, now no more to return to corruption, he said on this wise, I will give you the sure mercies of David.  35 Wherefore he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also in another psalm, Thou shalt not suffer thine Holy One to see corruption.  36 For David, after he had served his own generation by the will of God, fell on sleep, and was laid unto his fathers, and saw corruption:  37 But he, whom God raised again, saw no corruption.</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13:38-39   Be it known unto you therefore, men and brethren, that through this man is preached unto you the forgiveness of sins:  39 And by him all that believe are justified from all things, from which ye could not be justified by the law of Moses.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13:40-42   Beware therefore, lest that come upon you, which is spoken of in the prophets;  41 Behold, ye despisers, and wonder, and perish: for I work a work in your days, a work which ye shall in no wise believe, though a man declare it unto you.  42 And when the Jews were gone out of the synagogue, the Gentiles besought that these words might be preached to them the next </a:t>
            </a:r>
            <a:r>
              <a:rPr lang="en-US" sz="4000" b="1" dirty="0" err="1">
                <a:solidFill>
                  <a:prstClr val="white"/>
                </a:solidFill>
                <a:latin typeface="Georgia" panose="02040502050405020303" pitchFamily="18" charset="0"/>
              </a:rPr>
              <a:t>sabbath</a:t>
            </a:r>
            <a:r>
              <a:rPr lang="en-US" sz="4000" b="1" dirty="0">
                <a:solidFill>
                  <a:prstClr val="white"/>
                </a:solidFill>
                <a:latin typeface="Georgia" panose="02040502050405020303" pitchFamily="18" charset="0"/>
              </a:rPr>
              <a: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Acts 13:43-45   Now when the congregation was broken up, many of the Jews and religious proselytes followed Paul and Barnabas: who, speaking to them, persuaded them to continue in the grace of God.  44 And the next </a:t>
            </a:r>
            <a:r>
              <a:rPr lang="en-US" sz="3600" b="1" dirty="0" err="1">
                <a:solidFill>
                  <a:prstClr val="white"/>
                </a:solidFill>
                <a:latin typeface="Georgia" panose="02040502050405020303" pitchFamily="18" charset="0"/>
              </a:rPr>
              <a:t>sabbath</a:t>
            </a:r>
            <a:r>
              <a:rPr lang="en-US" sz="3600" b="1" dirty="0">
                <a:solidFill>
                  <a:prstClr val="white"/>
                </a:solidFill>
                <a:latin typeface="Georgia" panose="02040502050405020303" pitchFamily="18" charset="0"/>
              </a:rPr>
              <a:t> day came almost the whole city together to hear the word of God.  45 But when the Jews saw the multitudes, they were filled with envy, and </a:t>
            </a:r>
            <a:r>
              <a:rPr lang="en-US" sz="3600" b="1" dirty="0" err="1">
                <a:solidFill>
                  <a:prstClr val="white"/>
                </a:solidFill>
                <a:latin typeface="Georgia" panose="02040502050405020303" pitchFamily="18" charset="0"/>
              </a:rPr>
              <a:t>spake</a:t>
            </a:r>
            <a:r>
              <a:rPr lang="en-US" sz="3600" b="1" dirty="0">
                <a:solidFill>
                  <a:prstClr val="white"/>
                </a:solidFill>
                <a:latin typeface="Georgia" panose="02040502050405020303" pitchFamily="18" charset="0"/>
              </a:rPr>
              <a:t> against those things which were spoken by Paul, contradicting and blaspheming.</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13:46-47   Then Paul and Barnabas waxed bold, and said, It was necessary that the word of God should first have been spoken to you: but seeing ye put it from you, and judge yourselves unworthy of everlasting life, lo, we turn to the Gentiles.  47 For so hath the Lord commanded us, saying, I have set thee to be a light of the Gentiles, that thou </a:t>
            </a:r>
            <a:r>
              <a:rPr lang="en-US" sz="4000" b="1" dirty="0" err="1">
                <a:solidFill>
                  <a:prstClr val="white"/>
                </a:solidFill>
                <a:latin typeface="Georgia" panose="02040502050405020303" pitchFamily="18" charset="0"/>
              </a:rPr>
              <a:t>shouldest</a:t>
            </a:r>
            <a:r>
              <a:rPr lang="en-US" sz="4000" b="1" dirty="0">
                <a:solidFill>
                  <a:prstClr val="white"/>
                </a:solidFill>
                <a:latin typeface="Georgia" panose="02040502050405020303" pitchFamily="18" charset="0"/>
              </a:rPr>
              <a:t> be for salvation unto the ends of the earth.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9:20-21   And the rest of the men which were not killed by these plagues yet repented not of the works of their hands, that they should not worship devils, and idols of gold, and silver, and brass, and stone, and of wood: which neither can see, nor hear, nor walk:  21 Neither repented they of their murders, nor of their sorceries, nor of their fornication, nor of their thefts.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13:48   And when the Gentiles heard this, they were glad, and glorified the word of the Lord: and as many as were ordained to eternal life believed.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3:7   Know ye therefore that they which are of faith, the same are the children of Abraham.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10:7   But in the days of the voice of the seventh angel, when he shall begin to sound, the mystery of God should be finished, as he hath declared to his servants the prophets.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11:25-27   For I would not, brethren, that ye should be ignorant of this mystery, lest ye should be wise in your own conceits; that blindness in part is happened to Israel, until the </a:t>
            </a:r>
            <a:r>
              <a:rPr lang="en-US" sz="3600" b="1" dirty="0" err="1">
                <a:solidFill>
                  <a:prstClr val="white"/>
                </a:solidFill>
                <a:latin typeface="Georgia" panose="02040502050405020303" pitchFamily="18" charset="0"/>
              </a:rPr>
              <a:t>fulness</a:t>
            </a:r>
            <a:r>
              <a:rPr lang="en-US" sz="3600" b="1" dirty="0">
                <a:solidFill>
                  <a:prstClr val="white"/>
                </a:solidFill>
                <a:latin typeface="Georgia" panose="02040502050405020303" pitchFamily="18" charset="0"/>
              </a:rPr>
              <a:t> of the Gentiles be come in.  26 And so all Israel shall be saved: as it is written, There shall come out of Sion the Deliverer, and shall turn away ungodliness from Jacob:  27 For this is my covenant unto them, when I shall take away their sins.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Romans 16:25-27   Now to him that is of power to stablish you according to my gospel, and the preaching of Jesus Christ, according to the revelation of the mystery, which was kept secret since the world began,  26 But now is made manifest, and by the scriptures of the prophets, according to the commandment of the everlasting God, made known to all nations for the obedience of faith:  27 To God only wise, be glory through Jesus Christ for ever. Amen. Written to the Romans from </a:t>
            </a:r>
            <a:r>
              <a:rPr lang="en-US" sz="3200" b="1" dirty="0" err="1">
                <a:solidFill>
                  <a:prstClr val="white"/>
                </a:solidFill>
                <a:latin typeface="Georgia" panose="02040502050405020303" pitchFamily="18" charset="0"/>
              </a:rPr>
              <a:t>Corinthus</a:t>
            </a:r>
            <a:r>
              <a:rPr lang="en-US" sz="3200" b="1" dirty="0">
                <a:solidFill>
                  <a:prstClr val="white"/>
                </a:solidFill>
                <a:latin typeface="Georgia" panose="02040502050405020303" pitchFamily="18" charset="0"/>
              </a:rPr>
              <a:t>, and sent by Phebe servant of the church at </a:t>
            </a:r>
            <a:r>
              <a:rPr lang="en-US" sz="3200" b="1" dirty="0" err="1">
                <a:solidFill>
                  <a:prstClr val="white"/>
                </a:solidFill>
                <a:latin typeface="Georgia" panose="02040502050405020303" pitchFamily="18" charset="0"/>
              </a:rPr>
              <a:t>Cenchrea</a:t>
            </a:r>
            <a:r>
              <a:rPr lang="en-US" sz="3200" b="1" dirty="0">
                <a:solidFill>
                  <a:prstClr val="white"/>
                </a:solidFill>
                <a:latin typeface="Georgia" panose="02040502050405020303" pitchFamily="18" charset="0"/>
              </a:rPr>
              <a:t>.</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2:7-8   But we speak the wisdom of God in a mystery, even the hidden wisdom, which God ordained before the world unto our glory:  8 Which none of the princes of this world knew: for had they known it, they would not have crucified the Lord of glory.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93976"/>
          </a:xfrm>
          <a:prstGeom prst="rect">
            <a:avLst/>
          </a:prstGeom>
        </p:spPr>
        <p:txBody>
          <a:bodyPr wrap="square">
            <a:spAutoFit/>
          </a:bodyPr>
          <a:lstStyle/>
          <a:p>
            <a:pPr algn="just"/>
            <a:r>
              <a:rPr lang="en-US" sz="3000" b="1" dirty="0">
                <a:solidFill>
                  <a:prstClr val="white"/>
                </a:solidFill>
                <a:latin typeface="Georgia" panose="02040502050405020303" pitchFamily="18" charset="0"/>
              </a:rPr>
              <a:t>Ephesians 1:9-13   Having made known unto us the mystery of his will, according to his good pleasure which he hath purposed in himself:  10 That in the dispensation of the </a:t>
            </a:r>
            <a:r>
              <a:rPr lang="en-US" sz="3000" b="1" dirty="0" err="1">
                <a:solidFill>
                  <a:prstClr val="white"/>
                </a:solidFill>
                <a:latin typeface="Georgia" panose="02040502050405020303" pitchFamily="18" charset="0"/>
              </a:rPr>
              <a:t>fulness</a:t>
            </a:r>
            <a:r>
              <a:rPr lang="en-US" sz="3000" b="1" dirty="0">
                <a:solidFill>
                  <a:prstClr val="white"/>
                </a:solidFill>
                <a:latin typeface="Georgia" panose="02040502050405020303" pitchFamily="18" charset="0"/>
              </a:rPr>
              <a:t> of times he might gather together in one all things in Christ, both which are in heaven, and which are on earth; even in him:  11 In whom also we have obtained an inheritance, being predestinated according to the purpose of him who </a:t>
            </a:r>
            <a:r>
              <a:rPr lang="en-US" sz="3000" b="1" dirty="0" err="1">
                <a:solidFill>
                  <a:prstClr val="white"/>
                </a:solidFill>
                <a:latin typeface="Georgia" panose="02040502050405020303" pitchFamily="18" charset="0"/>
              </a:rPr>
              <a:t>worketh</a:t>
            </a:r>
            <a:r>
              <a:rPr lang="en-US" sz="3000" b="1" dirty="0">
                <a:solidFill>
                  <a:prstClr val="white"/>
                </a:solidFill>
                <a:latin typeface="Georgia" panose="02040502050405020303" pitchFamily="18" charset="0"/>
              </a:rPr>
              <a:t> all things after the counsel of his own will:  12 That we should be to the praise of his glory, who first trusted in Christ.  13 In whom ye also trusted, after that ye heard the word of truth, the gospel of your salvation: in whom also after that ye believed, ye were sealed with that holy Spirit of promise,</a:t>
            </a:r>
            <a:endParaRPr lang="en-US" sz="3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Colossians 1:26-28   Even the mystery which hath been hid from ages and from generations, but now is made manifest to his saints:  27 To whom God would make known what is the riches of the glory of this mystery among the Gentiles; which is Christ in you, the hope of glory:  28 Whom we preach, warning every man, and teaching every man in all wisdom; that we may present every man perfect in Christ Jesus: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3:1-4   For this cause I Paul, the prisoner of Jesus Christ for you Gentiles,  2 If ye have heard of the dispensation of the grace of God which is given me to you-ward:  3 How that by revelation he made known unto me the mystery; (as I wrote afore in few words,  4 Whereby, when ye read, ye may understand my knowledge in the mystery of Christ)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3600" b="1" dirty="0">
                <a:solidFill>
                  <a:prstClr val="white"/>
                </a:solidFill>
                <a:latin typeface="Georgia" panose="02040502050405020303" pitchFamily="18" charset="0"/>
              </a:rPr>
              <a:t>Ephesians 3:4-6   Whereby, when ye read, ye may understand my knowledge in the mystery of Christ)  5 Which in other ages was not made known unto the sons of men, as it is now revealed unto his holy apostles and prophets by the Spirit;  6 That the Gentiles should be </a:t>
            </a:r>
            <a:r>
              <a:rPr lang="en-US" sz="3600" b="1" dirty="0" err="1">
                <a:solidFill>
                  <a:prstClr val="white"/>
                </a:solidFill>
                <a:latin typeface="Georgia" panose="02040502050405020303" pitchFamily="18" charset="0"/>
              </a:rPr>
              <a:t>fellowheirs</a:t>
            </a:r>
            <a:r>
              <a:rPr lang="en-US" sz="3600" b="1" dirty="0">
                <a:solidFill>
                  <a:prstClr val="white"/>
                </a:solidFill>
                <a:latin typeface="Georgia" panose="02040502050405020303" pitchFamily="18" charset="0"/>
              </a:rPr>
              <a:t>, and of the same body, and partakers of his promise in Christ by the gospel:</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10:1   And I saw another mighty angel come down from heaven, clothed with a cloud: and a rainbow was upon his head, and his face was as it were the sun, and his feet as pillars of fire: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Ephesians 3:7-9   Whereof I was made a minister, according to the gift of the grace of God given unto me by the effectual working of his power.  8 Unto me, who am less than the least of all saints, is this grace given, that I should preach among the Gentiles the unsearchable riches of Christ;  9 And to make all men see what is the fellowship of the mystery, which from the beginning of the world hath been hid in God, who created all things by Jesus Christ:</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10:43   To him give all the prophets witness, that through his name whosoever believeth in him shall receive remission of sins.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3:10-12   To the intent that now unto the principalities and powers in heavenly places might be known by the church the manifold wisdom of God,  11 According to the eternal purpose which he purposed in Christ Jesus our Lord:  12 In whom we have boldness and access with confidence by the faith of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10:7   But in the days of the voice of the seventh angel, when he shall begin to sound, the mystery of God should be finished, as he hath declared to his servants the prophets.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11:1-3   And there was given me a reed like unto a rod: and the angel stood, saying, Rise, and measure the temple of God, and the altar, and them that worship therein.  2 But the court which is without the temple leave out, and measure it not; for it is given unto the Gentiles: and the holy city shall they tread under foot forty and two months.  3 And I will give power unto my two witnesses, and they shall prophesy a thousand two hundred and threescore days, clothed in sackcloth.</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0498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082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11:19   And the temple of God was opened in heaven, and there was seen in his temple the ark of his testament: and there were </a:t>
            </a:r>
            <a:r>
              <a:rPr lang="en-US" sz="4800" b="1" dirty="0" err="1">
                <a:solidFill>
                  <a:prstClr val="white"/>
                </a:solidFill>
                <a:latin typeface="Georgia" panose="02040502050405020303" pitchFamily="18" charset="0"/>
              </a:rPr>
              <a:t>lightnings</a:t>
            </a:r>
            <a:r>
              <a:rPr lang="en-US" sz="4800" b="1" dirty="0">
                <a:solidFill>
                  <a:prstClr val="white"/>
                </a:solidFill>
                <a:latin typeface="Georgia" panose="02040502050405020303" pitchFamily="18" charset="0"/>
              </a:rPr>
              <a:t>, and voices, and </a:t>
            </a:r>
            <a:r>
              <a:rPr lang="en-US" sz="4800" b="1" dirty="0" err="1">
                <a:solidFill>
                  <a:prstClr val="white"/>
                </a:solidFill>
                <a:latin typeface="Georgia" panose="02040502050405020303" pitchFamily="18" charset="0"/>
              </a:rPr>
              <a:t>thunderings</a:t>
            </a:r>
            <a:r>
              <a:rPr lang="en-US" sz="4800" b="1" dirty="0">
                <a:solidFill>
                  <a:prstClr val="white"/>
                </a:solidFill>
                <a:latin typeface="Georgia" panose="02040502050405020303" pitchFamily="18" charset="0"/>
              </a:rPr>
              <a:t>, and an earthquake, and great hail.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99858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12:11   And from the time that the daily sacrifice shall be taken away, and the abomination that </a:t>
            </a:r>
            <a:r>
              <a:rPr lang="en-US" sz="4800" b="1" dirty="0" err="1">
                <a:solidFill>
                  <a:prstClr val="white"/>
                </a:solidFill>
                <a:latin typeface="Georgia" panose="02040502050405020303" pitchFamily="18" charset="0"/>
              </a:rPr>
              <a:t>maketh</a:t>
            </a:r>
            <a:r>
              <a:rPr lang="en-US" sz="4800" b="1" dirty="0">
                <a:solidFill>
                  <a:prstClr val="white"/>
                </a:solidFill>
                <a:latin typeface="Georgia" panose="02040502050405020303" pitchFamily="18" charset="0"/>
              </a:rPr>
              <a:t> desolate set up, there shall be a thousand two hundred and ninety days.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97217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11:15   And the seventh angel sounded; and there were great voices in heaven, saying, The kingdoms of this world are become the kingdoms of our Lord, and of his Christ; and he shall reign for ever and ever.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059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19:15   And out of his mouth </a:t>
            </a:r>
            <a:r>
              <a:rPr lang="en-US" sz="4800" b="1" dirty="0" err="1">
                <a:solidFill>
                  <a:prstClr val="white"/>
                </a:solidFill>
                <a:latin typeface="Georgia" panose="02040502050405020303" pitchFamily="18" charset="0"/>
              </a:rPr>
              <a:t>goeth</a:t>
            </a:r>
            <a:r>
              <a:rPr lang="en-US" sz="4800" b="1" dirty="0">
                <a:solidFill>
                  <a:prstClr val="white"/>
                </a:solidFill>
                <a:latin typeface="Georgia" panose="02040502050405020303" pitchFamily="18" charset="0"/>
              </a:rPr>
              <a:t> a sharp sword, that with it he should smite the nations: and he shall rule them with a rod of iron: and he </a:t>
            </a:r>
            <a:r>
              <a:rPr lang="en-US" sz="4800" b="1" dirty="0" err="1">
                <a:solidFill>
                  <a:prstClr val="white"/>
                </a:solidFill>
                <a:latin typeface="Georgia" panose="02040502050405020303" pitchFamily="18" charset="0"/>
              </a:rPr>
              <a:t>treadeth</a:t>
            </a:r>
            <a:r>
              <a:rPr lang="en-US" sz="4800" b="1" dirty="0">
                <a:solidFill>
                  <a:prstClr val="white"/>
                </a:solidFill>
                <a:latin typeface="Georgia" panose="02040502050405020303" pitchFamily="18" charset="0"/>
              </a:rPr>
              <a:t> the winepress of the fierceness and wrath of Almighty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9772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3:19   As many as I love, I rebuke and chasten: be zealous therefore, and repent.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4204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10:2   And he had in his hand a little book open: and he set his right foot upon the sea, and his left foot on the earth,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10:8   And the voice which I heard from heaven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unto me again, and said, Go and take the little book which is open in the hand of the angel which </a:t>
            </a:r>
            <a:r>
              <a:rPr lang="en-US" sz="4800" b="1" dirty="0" err="1">
                <a:solidFill>
                  <a:prstClr val="white"/>
                </a:solidFill>
                <a:latin typeface="Georgia" panose="02040502050405020303" pitchFamily="18" charset="0"/>
              </a:rPr>
              <a:t>standeth</a:t>
            </a:r>
            <a:r>
              <a:rPr lang="en-US" sz="4800" b="1" dirty="0">
                <a:solidFill>
                  <a:prstClr val="white"/>
                </a:solidFill>
                <a:latin typeface="Georgia" panose="02040502050405020303" pitchFamily="18" charset="0"/>
              </a:rPr>
              <a:t> upon the sea and upon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646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10:9   And I went unto the angel, and said unto him, Give me the little book. And he said unto me, Take it, and eat it up; and it shall make thy belly bitter, but it shall be in thy mouth sweet as honey.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939691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10:10   And I took the little book out of the angel's hand, and ate it up; and it was in my mouth sweet as honey: and as soon as I had eaten it, my belly was bitter.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340504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10:11   And he said unto me, Thou must prophesy again before many peoples, and nations, and tongues, and kings.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7112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119:103   How sweet are thy words unto my taste! yea, sweeter than honey to my mouth!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604173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16:24   Pleasant words are as an honeycomb, sweet to the soul, and health to the bones.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367170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4:4   But he answered and said, It is written, Man shall not live by bread alone, but by every word that </a:t>
            </a:r>
            <a:r>
              <a:rPr lang="en-US" sz="6000" b="1" dirty="0" err="1">
                <a:solidFill>
                  <a:prstClr val="white"/>
                </a:solidFill>
                <a:latin typeface="Georgia" panose="02040502050405020303" pitchFamily="18" charset="0"/>
              </a:rPr>
              <a:t>proceedeth</a:t>
            </a:r>
            <a:r>
              <a:rPr lang="en-US" sz="6000" b="1" dirty="0">
                <a:solidFill>
                  <a:prstClr val="white"/>
                </a:solidFill>
                <a:latin typeface="Georgia" panose="02040502050405020303" pitchFamily="18" charset="0"/>
              </a:rPr>
              <a:t> out of the mouth of God.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21654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8:3   And he humbled thee, and suffered thee to hunger, and fed thee with manna, which thou </a:t>
            </a:r>
            <a:r>
              <a:rPr lang="en-US" sz="4400" b="1" dirty="0" err="1">
                <a:solidFill>
                  <a:prstClr val="white"/>
                </a:solidFill>
                <a:latin typeface="Georgia" panose="02040502050405020303" pitchFamily="18" charset="0"/>
              </a:rPr>
              <a:t>knewest</a:t>
            </a:r>
            <a:r>
              <a:rPr lang="en-US" sz="4400" b="1" dirty="0">
                <a:solidFill>
                  <a:prstClr val="white"/>
                </a:solidFill>
                <a:latin typeface="Georgia" panose="02040502050405020303" pitchFamily="18" charset="0"/>
              </a:rPr>
              <a:t> not, neither did thy fathers know; that he might make thee know that man doth not live by bread only, but by every word that </a:t>
            </a:r>
            <a:r>
              <a:rPr lang="en-US" sz="4400" b="1" dirty="0" err="1">
                <a:solidFill>
                  <a:prstClr val="white"/>
                </a:solidFill>
                <a:latin typeface="Georgia" panose="02040502050405020303" pitchFamily="18" charset="0"/>
              </a:rPr>
              <a:t>proceedeth</a:t>
            </a:r>
            <a:r>
              <a:rPr lang="en-US" sz="4400" b="1" dirty="0">
                <a:solidFill>
                  <a:prstClr val="white"/>
                </a:solidFill>
                <a:latin typeface="Georgia" panose="02040502050405020303" pitchFamily="18" charset="0"/>
              </a:rPr>
              <a:t> out of the mouth of the LORD doth man live.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95120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6:63   It is the spirit that </a:t>
            </a:r>
            <a:r>
              <a:rPr lang="en-US" sz="4800" b="1" dirty="0" err="1">
                <a:solidFill>
                  <a:prstClr val="white"/>
                </a:solidFill>
                <a:latin typeface="Georgia" panose="02040502050405020303" pitchFamily="18" charset="0"/>
              </a:rPr>
              <a:t>quickeneth</a:t>
            </a:r>
            <a:r>
              <a:rPr lang="en-US" sz="4800" b="1" dirty="0">
                <a:solidFill>
                  <a:prstClr val="white"/>
                </a:solidFill>
                <a:latin typeface="Georgia" panose="02040502050405020303" pitchFamily="18" charset="0"/>
              </a:rPr>
              <a:t>; the flesh </a:t>
            </a:r>
            <a:r>
              <a:rPr lang="en-US" sz="4800" b="1" dirty="0" err="1">
                <a:solidFill>
                  <a:prstClr val="white"/>
                </a:solidFill>
                <a:latin typeface="Georgia" panose="02040502050405020303" pitchFamily="18" charset="0"/>
              </a:rPr>
              <a:t>profiteth</a:t>
            </a:r>
            <a:r>
              <a:rPr lang="en-US" sz="4800" b="1" dirty="0">
                <a:solidFill>
                  <a:prstClr val="white"/>
                </a:solidFill>
                <a:latin typeface="Georgia" panose="02040502050405020303" pitchFamily="18" charset="0"/>
              </a:rPr>
              <a:t> nothing: the words that I speak unto you, they are spirit, and they are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861921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15:16   Thy words were found, and I did eat them; and thy word was unto me the joy and rejoicing of mine heart: for I am called by thy name, O LORD God of hosts.</a:t>
            </a:r>
          </a:p>
        </p:txBody>
      </p:sp>
    </p:spTree>
    <p:extLst>
      <p:ext uri="{BB962C8B-B14F-4D97-AF65-F5344CB8AC3E}">
        <p14:creationId xmlns:p14="http://schemas.microsoft.com/office/powerpoint/2010/main" val="2378138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10:3   And cried with a loud voice, as when a lion </a:t>
            </a:r>
            <a:r>
              <a:rPr lang="en-US" sz="4800" b="1" dirty="0" err="1">
                <a:solidFill>
                  <a:prstClr val="white"/>
                </a:solidFill>
                <a:latin typeface="Georgia" panose="02040502050405020303" pitchFamily="18" charset="0"/>
              </a:rPr>
              <a:t>roareth</a:t>
            </a:r>
            <a:r>
              <a:rPr lang="en-US" sz="4800" b="1" dirty="0">
                <a:solidFill>
                  <a:prstClr val="white"/>
                </a:solidFill>
                <a:latin typeface="Georgia" panose="02040502050405020303" pitchFamily="18" charset="0"/>
              </a:rPr>
              <a:t>: and when he had cried, seven thunders uttered their voices.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2:2-3   As newborn babes, desire the sincere milk of the word, that ye may grow thereby:  3 If so be ye have tasted that the Lord is gracious.</a:t>
            </a:r>
          </a:p>
        </p:txBody>
      </p:sp>
    </p:spTree>
    <p:extLst>
      <p:ext uri="{BB962C8B-B14F-4D97-AF65-F5344CB8AC3E}">
        <p14:creationId xmlns:p14="http://schemas.microsoft.com/office/powerpoint/2010/main" val="4327950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5:13-14   For every one that </a:t>
            </a:r>
            <a:r>
              <a:rPr lang="en-US" sz="4800" b="1" dirty="0" err="1">
                <a:solidFill>
                  <a:prstClr val="white"/>
                </a:solidFill>
                <a:latin typeface="Georgia" panose="02040502050405020303" pitchFamily="18" charset="0"/>
              </a:rPr>
              <a:t>useth</a:t>
            </a:r>
            <a:r>
              <a:rPr lang="en-US" sz="4800" b="1" dirty="0">
                <a:solidFill>
                  <a:prstClr val="white"/>
                </a:solidFill>
                <a:latin typeface="Georgia" panose="02040502050405020303" pitchFamily="18" charset="0"/>
              </a:rPr>
              <a:t> milk is </a:t>
            </a:r>
            <a:r>
              <a:rPr lang="en-US" sz="4800" b="1" dirty="0" err="1">
                <a:solidFill>
                  <a:prstClr val="white"/>
                </a:solidFill>
                <a:latin typeface="Georgia" panose="02040502050405020303" pitchFamily="18" charset="0"/>
              </a:rPr>
              <a:t>unskilful</a:t>
            </a:r>
            <a:r>
              <a:rPr lang="en-US" sz="4800" b="1" dirty="0">
                <a:solidFill>
                  <a:prstClr val="white"/>
                </a:solidFill>
                <a:latin typeface="Georgia" panose="02040502050405020303" pitchFamily="18" charset="0"/>
              </a:rPr>
              <a:t> in the word of righteousness: for he is a babe.  14 But strong meat </a:t>
            </a:r>
            <a:r>
              <a:rPr lang="en-US" sz="4800" b="1" dirty="0" err="1">
                <a:solidFill>
                  <a:prstClr val="white"/>
                </a:solidFill>
                <a:latin typeface="Georgia" panose="02040502050405020303" pitchFamily="18" charset="0"/>
              </a:rPr>
              <a:t>belongeth</a:t>
            </a:r>
            <a:r>
              <a:rPr lang="en-US" sz="4800" b="1" dirty="0">
                <a:solidFill>
                  <a:prstClr val="white"/>
                </a:solidFill>
                <a:latin typeface="Georgia" panose="02040502050405020303" pitchFamily="18" charset="0"/>
              </a:rPr>
              <a:t> to them that are of full age, even those who by reason of use have their senses exercised to discern both good and evil.</a:t>
            </a:r>
          </a:p>
        </p:txBody>
      </p:sp>
    </p:spTree>
    <p:extLst>
      <p:ext uri="{BB962C8B-B14F-4D97-AF65-F5344CB8AC3E}">
        <p14:creationId xmlns:p14="http://schemas.microsoft.com/office/powerpoint/2010/main" val="2843665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23:12   Neither have I gone back from the commandment of his lips; I have esteemed the words of his mouth more than my necessary food.</a:t>
            </a:r>
          </a:p>
        </p:txBody>
      </p:sp>
    </p:spTree>
    <p:extLst>
      <p:ext uri="{BB962C8B-B14F-4D97-AF65-F5344CB8AC3E}">
        <p14:creationId xmlns:p14="http://schemas.microsoft.com/office/powerpoint/2010/main" val="4571350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Kings 17:1-4   And Elijah the </a:t>
            </a:r>
            <a:r>
              <a:rPr lang="en-US" sz="3600" b="1" dirty="0" err="1">
                <a:solidFill>
                  <a:prstClr val="white"/>
                </a:solidFill>
                <a:latin typeface="Georgia" panose="02040502050405020303" pitchFamily="18" charset="0"/>
              </a:rPr>
              <a:t>Tishbite</a:t>
            </a:r>
            <a:r>
              <a:rPr lang="en-US" sz="3600" b="1" dirty="0">
                <a:solidFill>
                  <a:prstClr val="white"/>
                </a:solidFill>
                <a:latin typeface="Georgia" panose="02040502050405020303" pitchFamily="18" charset="0"/>
              </a:rPr>
              <a:t>, who was of the inhabitants of Gilead, said unto Ahab, As the LORD God of Israel </a:t>
            </a:r>
            <a:r>
              <a:rPr lang="en-US" sz="3600" b="1" dirty="0" err="1">
                <a:solidFill>
                  <a:prstClr val="white"/>
                </a:solidFill>
                <a:latin typeface="Georgia" panose="02040502050405020303" pitchFamily="18" charset="0"/>
              </a:rPr>
              <a:t>liveth</a:t>
            </a:r>
            <a:r>
              <a:rPr lang="en-US" sz="3600" b="1" dirty="0">
                <a:solidFill>
                  <a:prstClr val="white"/>
                </a:solidFill>
                <a:latin typeface="Georgia" panose="02040502050405020303" pitchFamily="18" charset="0"/>
              </a:rPr>
              <a:t>, before whom I stand, there shall not be dew nor rain these years, but according to my word.  2 And the word of the LORD came unto him, saying,  3 Get thee hence, and turn thee eastward, and hide thyself by the brook </a:t>
            </a:r>
            <a:r>
              <a:rPr lang="en-US" sz="3600" b="1" dirty="0" err="1">
                <a:solidFill>
                  <a:prstClr val="white"/>
                </a:solidFill>
                <a:latin typeface="Georgia" panose="02040502050405020303" pitchFamily="18" charset="0"/>
              </a:rPr>
              <a:t>Cherith</a:t>
            </a:r>
            <a:r>
              <a:rPr lang="en-US" sz="3600" b="1" dirty="0">
                <a:solidFill>
                  <a:prstClr val="white"/>
                </a:solidFill>
                <a:latin typeface="Georgia" panose="02040502050405020303" pitchFamily="18" charset="0"/>
              </a:rPr>
              <a:t>, that is before Jordan.  4 And it shall be, that thou shalt drink of the brook; and I have commanded the ravens to feed thee there.</a:t>
            </a:r>
          </a:p>
        </p:txBody>
      </p:sp>
    </p:spTree>
    <p:extLst>
      <p:ext uri="{BB962C8B-B14F-4D97-AF65-F5344CB8AC3E}">
        <p14:creationId xmlns:p14="http://schemas.microsoft.com/office/powerpoint/2010/main" val="746049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17:5-6   So he went and did according unto the word of the LORD: for he went and dwelt by the brook </a:t>
            </a:r>
            <a:r>
              <a:rPr lang="en-US" sz="4800" b="1" dirty="0" err="1">
                <a:solidFill>
                  <a:prstClr val="white"/>
                </a:solidFill>
                <a:latin typeface="Georgia" panose="02040502050405020303" pitchFamily="18" charset="0"/>
              </a:rPr>
              <a:t>Cherith</a:t>
            </a:r>
            <a:r>
              <a:rPr lang="en-US" sz="4800" b="1" dirty="0">
                <a:solidFill>
                  <a:prstClr val="white"/>
                </a:solidFill>
                <a:latin typeface="Georgia" panose="02040502050405020303" pitchFamily="18" charset="0"/>
              </a:rPr>
              <a:t>, that is before Jordan.  6 And the ravens brought him bread and flesh in the morning, and bread and flesh in the evening; and he drank of the brook.</a:t>
            </a:r>
          </a:p>
        </p:txBody>
      </p:sp>
    </p:spTree>
    <p:extLst>
      <p:ext uri="{BB962C8B-B14F-4D97-AF65-F5344CB8AC3E}">
        <p14:creationId xmlns:p14="http://schemas.microsoft.com/office/powerpoint/2010/main" val="17447141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Ezekiel 2:8-10   But thou, son of man, hear what I say unto thee; Be not thou rebellious like that rebellious house: open thy mouth, and eat that I give thee.  9 And when I looked, behold, an hand was sent unto me; and, lo, a roll of a book was therein;  10 And he spread it before me; and it was written within and without: and there was written therein lamentations, and mourning, and woe.</a:t>
            </a:r>
          </a:p>
        </p:txBody>
      </p:sp>
    </p:spTree>
    <p:extLst>
      <p:ext uri="{BB962C8B-B14F-4D97-AF65-F5344CB8AC3E}">
        <p14:creationId xmlns:p14="http://schemas.microsoft.com/office/powerpoint/2010/main" val="15442987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10:11   And he said unto me, Thou must prophesy again before many peoples, and nations, and tongues, and kings.</a:t>
            </a:r>
          </a:p>
        </p:txBody>
      </p:sp>
    </p:spTree>
    <p:extLst>
      <p:ext uri="{BB962C8B-B14F-4D97-AF65-F5344CB8AC3E}">
        <p14:creationId xmlns:p14="http://schemas.microsoft.com/office/powerpoint/2010/main" val="10846286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10:4   And when the seven thunders had uttered their voices, I was about to write: and I heard a voice from heaven saying unto me, Seal up those things which the seven thunders uttered, and write them not.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13902"/>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1:17-19   And when I saw him, I fell at his feet as dead. And he laid his right hand upon me, saying unto me, Fear not; I am the first and the last:  18 I am he that </a:t>
            </a:r>
            <a:r>
              <a:rPr lang="en-US" sz="4000" b="1" dirty="0" err="1">
                <a:solidFill>
                  <a:prstClr val="white"/>
                </a:solidFill>
                <a:latin typeface="Georgia" panose="02040502050405020303" pitchFamily="18" charset="0"/>
              </a:rPr>
              <a:t>liveth</a:t>
            </a:r>
            <a:r>
              <a:rPr lang="en-US" sz="4000" b="1" dirty="0">
                <a:solidFill>
                  <a:prstClr val="white"/>
                </a:solidFill>
                <a:latin typeface="Georgia" panose="02040502050405020303" pitchFamily="18" charset="0"/>
              </a:rPr>
              <a:t>, and was dead; and, behold, I am alive for evermore, Amen; and have the keys of hell and of death.  19 Write the things which thou hast seen, and the things which are, and the things which shall be hereafter;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10:4   And when the seven thunders had uttered their voices, I was about to write: and I heard a voice from heaven saying unto me, Seal up those things which the seven thunders uttered, and write them not.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13789</TotalTime>
  <Words>4084</Words>
  <Application>Microsoft Office PowerPoint</Application>
  <PresentationFormat>Widescreen</PresentationFormat>
  <Paragraphs>131</Paragraphs>
  <Slides>67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219</cp:revision>
  <cp:lastPrinted>2020-01-28T17:57:24Z</cp:lastPrinted>
  <dcterms:created xsi:type="dcterms:W3CDTF">2019-08-31T20:33:16Z</dcterms:created>
  <dcterms:modified xsi:type="dcterms:W3CDTF">2020-02-18T20:34:41Z</dcterms:modified>
</cp:coreProperties>
</file>