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 id="597" r:id="rId57"/>
    <p:sldId id="600" r:id="rId58"/>
    <p:sldId id="601" r:id="rId59"/>
    <p:sldId id="602" r:id="rId60"/>
    <p:sldId id="603"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8:1-2   There is therefore now no condemnation to them which are in Christ Jesus, who walk not after the flesh, but after the Spirit.  2 For the law of the Spirit of life in Christ Jesus hath made me free from the law of sin and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5:16-18   This I say then, Walk in the Spirit, and ye shall not fulfil the lust of the flesh.  17 For the flesh </a:t>
            </a:r>
            <a:r>
              <a:rPr lang="en-US" sz="4400" b="1" dirty="0" err="1">
                <a:solidFill>
                  <a:prstClr val="white"/>
                </a:solidFill>
                <a:latin typeface="Georgia" panose="02040502050405020303" pitchFamily="18" charset="0"/>
              </a:rPr>
              <a:t>lusteth</a:t>
            </a:r>
            <a:r>
              <a:rPr lang="en-US" sz="4400" b="1" dirty="0">
                <a:solidFill>
                  <a:prstClr val="white"/>
                </a:solidFill>
                <a:latin typeface="Georgia" panose="02040502050405020303" pitchFamily="18" charset="0"/>
              </a:rPr>
              <a:t> against the Spirit, and the Spirit against the flesh: and these are contrary the one to the other: so that ye cannot do the things that ye would.  18 But if ye be led of the Spirit, ye are not under the law.</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5:19-21   Now the works of the flesh are manifest, which are these; Adultery, fornication, uncleanness, lasciviousness,  20 Idolatry, witchcraft, hatred, variance, emulations, wrath, strife, seditions, heresies,  21 </a:t>
            </a:r>
            <a:r>
              <a:rPr lang="en-US" sz="3800" b="1" dirty="0" err="1">
                <a:solidFill>
                  <a:prstClr val="white"/>
                </a:solidFill>
                <a:latin typeface="Georgia" panose="02040502050405020303" pitchFamily="18" charset="0"/>
              </a:rPr>
              <a:t>Envyings</a:t>
            </a:r>
            <a:r>
              <a:rPr lang="en-US" sz="3800" b="1" dirty="0">
                <a:solidFill>
                  <a:prstClr val="white"/>
                </a:solidFill>
                <a:latin typeface="Georgia" panose="02040502050405020303" pitchFamily="18" charset="0"/>
              </a:rPr>
              <a:t>, murders, drunkenness, </a:t>
            </a:r>
            <a:r>
              <a:rPr lang="en-US" sz="3800" b="1" dirty="0" err="1">
                <a:solidFill>
                  <a:prstClr val="white"/>
                </a:solidFill>
                <a:latin typeface="Georgia" panose="02040502050405020303" pitchFamily="18" charset="0"/>
              </a:rPr>
              <a:t>revellings</a:t>
            </a:r>
            <a:r>
              <a:rPr lang="en-US" sz="3800" b="1" dirty="0">
                <a:solidFill>
                  <a:prstClr val="white"/>
                </a:solidFill>
                <a:latin typeface="Georgia" panose="02040502050405020303" pitchFamily="18" charset="0"/>
              </a:rPr>
              <a:t>, and such like: of the which I tell you before, as I have also told you in time past, that they which do such things shall not inherit the kingdom of God.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15:50   Now this I say, brethren, that flesh and blood cannot inherit the kingdom of God; neither doth corruption inherit incorruption.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5:22-25   But the fruit of the Spirit is love, joy, peace, longsuffering, gentleness, goodness, faith,  23 Meekness, temperance: against such there is no law.  24 And they that are Christ's have crucified the flesh with the affections and lusts.  25 If we live in the Spirit, let us also walk in the Spirit.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8:3   For what the law could not do, in that it was weak through the flesh, God sending his own Son in the likeness of sinful flesh, and for sin, condemned sin in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2:12-13   For as many as have sinned without law shall also perish without law: and as many as have sinned in the law shall be judged by the law;  13 (For not the hearers of the law are just before God, but the doers of the law shall be justified.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19:16   And, behold, one came and said unto him, Good Master, what good thing shall I do, that I may have eternal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19:17   And he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 but if thou wilt enter into life, keep the commandments.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19:18-19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Which? Jesus said, Thou shalt do no murder, Thou shalt not commit adultery, Thou shalt not steal, Thou shalt not bear false witness,  19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thy father and thy mother: and,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endPar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19:20   The young man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All these things have I kept from my youth up: what lack I yet?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19:21-22   Jesus said unto him, If thou wilt be perfect, go and sell that thou hast, and give to the poor, and thou shalt have treasure in heaven: and come and follow me.  22 But when the young man heard that saying, he went away sorrowful: for he had great possessions.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8:4   That the righteousness of the law might be fulfilled in us, who walk not after the flesh, but after the Spirit.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8:5   For they that are after the flesh do mind the things of the flesh; but they that are after the Spirit the things of the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8:6   For to be carnally minded is death; but to be spiritually minded is life and peace.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8:7-8   Because the carnal mind is enmity against God: for it is not subject to the law of God, neither indeed can be.  8 So then they that are in the flesh cannot please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8:9   But ye are not in the flesh, but in the Spirit, if so be that the Spirit of God dwell in you. Now if any man have not the Spirit of Christ, he is none of his.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8:10   And if Christ be in you, the body is dead because of sin; but the Spirit is life because of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8:11   But if the Spirit of him that raised up Jesus from the dead dwell in you, he that raised up Christ from the dead shall also quicken your mortal bodies by his Spirit that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8:12   Therefore, brethren, we are debtors, not to the flesh, to live after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   There is therefore now no condemnation to them which are in Christ Jesus, who walk not after the flesh, but after the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8:13   For if ye live after the flesh, ye shall die: but if ye through the Spirit do mortify the deeds of the body, ye shall live.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8:14   For as many as are led by the Spirit of God, they are the sons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893921"/>
          </a:xfrm>
          <a:prstGeom prst="rect">
            <a:avLst/>
          </a:prstGeom>
        </p:spPr>
        <p:txBody>
          <a:bodyPr wrap="square">
            <a:spAutoFit/>
          </a:bodyPr>
          <a:lstStyle/>
          <a:p>
            <a:pPr algn="just"/>
            <a:r>
              <a:rPr lang="en-US" sz="2900" b="1" dirty="0">
                <a:solidFill>
                  <a:prstClr val="white"/>
                </a:solidFill>
                <a:latin typeface="Georgia" panose="02040502050405020303" pitchFamily="18" charset="0"/>
              </a:rPr>
              <a:t>2 Corinthians 6:14-18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ye are the temple of the living God; as God hath said, I will dwell in them, and walk in them; and I will be their God, and they shall be my people.  17 Wherefore come out from among them, and be ye separate, </a:t>
            </a:r>
            <a:r>
              <a:rPr lang="en-US" sz="2900" b="1" dirty="0" err="1">
                <a:solidFill>
                  <a:prstClr val="white"/>
                </a:solidFill>
                <a:latin typeface="Georgia" panose="02040502050405020303" pitchFamily="18" charset="0"/>
              </a:rPr>
              <a:t>saith</a:t>
            </a:r>
            <a:r>
              <a:rPr lang="en-US" sz="2900" b="1" dirty="0">
                <a:solidFill>
                  <a:prstClr val="white"/>
                </a:solidFill>
                <a:latin typeface="Georgia" panose="02040502050405020303" pitchFamily="18" charset="0"/>
              </a:rPr>
              <a:t> the Lord, and touch not the unclean thing; and I will receive you,  18 And will be a Father unto you, and ye shall be my sons and daughters, </a:t>
            </a:r>
            <a:r>
              <a:rPr lang="en-US" sz="2900" b="1" dirty="0" err="1">
                <a:solidFill>
                  <a:prstClr val="white"/>
                </a:solidFill>
                <a:latin typeface="Georgia" panose="02040502050405020303" pitchFamily="18" charset="0"/>
              </a:rPr>
              <a:t>saith</a:t>
            </a:r>
            <a:r>
              <a:rPr lang="en-US" sz="2900" b="1" dirty="0">
                <a:solidFill>
                  <a:prstClr val="white"/>
                </a:solidFill>
                <a:latin typeface="Georgia" panose="02040502050405020303" pitchFamily="18" charset="0"/>
              </a:rPr>
              <a:t> the Lord Almighty.</a:t>
            </a:r>
            <a:endParaRPr lang="en-US" sz="2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8:15   For ye have not received the spirit of bondage again to fear; but ye have received the Spirit of adoption, whereby we cry, Abba,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6:7-8   Be not deceived; God is not mocked: for whatsoever a man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that shall he also reap.  8 For he that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to his flesh shall of the flesh reap corruption; but he that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to the Spirit shall of the Spirit reap life everlasting.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8:16   The Spirit itself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witness with our spirit, that we are the children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4:13   Hereby know we that we dwell in him, and he in us, because he hath given us of his Spirit.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8:17   And if children, then heirs; heirs of God, and joint-heirs with Christ; if so be that we suffer with him, that we may be also glorified together.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8:18   For I reckon that the sufferings of this present time are not worthy to be compared with the glory which shall be revealed in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2:9   But as it is written, Eye hath not seen, nor ear heard, neither have entered into the heart of man, the things which God hath prepared for them that love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1:19-22   For the Son of God, Jesus Christ, who was preached among you by us, even by me and Silvanus and Timotheus, was not yea and nay, but in him was yea.  20 For all the promises of God in him are yea, and in him Amen, unto the glory of God by us.  21 Now he which </a:t>
            </a:r>
            <a:r>
              <a:rPr lang="en-US" sz="3600" b="1" dirty="0" err="1">
                <a:solidFill>
                  <a:prstClr val="white"/>
                </a:solidFill>
                <a:latin typeface="Georgia" panose="02040502050405020303" pitchFamily="18" charset="0"/>
              </a:rPr>
              <a:t>stablisheth</a:t>
            </a:r>
            <a:r>
              <a:rPr lang="en-US" sz="3600" b="1" dirty="0">
                <a:solidFill>
                  <a:prstClr val="white"/>
                </a:solidFill>
                <a:latin typeface="Georgia" panose="02040502050405020303" pitchFamily="18" charset="0"/>
              </a:rPr>
              <a:t> us with you in Christ, and hath anointed us, is God;  22 Who hath also sealed us, and given the earnest of the Spirit in our hearts.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5:14-15   And this is the confidence that we have in him, that, if we ask any thing according to his will, he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us:  15 And if we know that he hear us, whatsoever we ask, we know that we have the petitions that we desired of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4:3   Ye ask, and receive not, because ye ask amiss, that ye may consume it upon your lusts.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8:19   For the earnest expectation of the creature </a:t>
            </a:r>
            <a:r>
              <a:rPr lang="en-US" sz="4800" b="1" dirty="0" err="1">
                <a:solidFill>
                  <a:prstClr val="white"/>
                </a:solidFill>
                <a:latin typeface="Georgia" panose="02040502050405020303" pitchFamily="18" charset="0"/>
              </a:rPr>
              <a:t>waiteth</a:t>
            </a:r>
            <a:r>
              <a:rPr lang="en-US" sz="4800" b="1" dirty="0">
                <a:solidFill>
                  <a:prstClr val="white"/>
                </a:solidFill>
                <a:latin typeface="Georgia" panose="02040502050405020303" pitchFamily="18" charset="0"/>
              </a:rPr>
              <a:t> for the manifestation of the sons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64:4   For since the beginning of the world men have not heard, nor perceived by the ear, neither hath the eye seen, O God, beside thee, what he hath prepared for him that </a:t>
            </a:r>
            <a:r>
              <a:rPr lang="en-US" sz="5400" b="1" dirty="0" err="1">
                <a:solidFill>
                  <a:prstClr val="white"/>
                </a:solidFill>
                <a:latin typeface="Georgia" panose="02040502050405020303" pitchFamily="18" charset="0"/>
              </a:rPr>
              <a:t>waiteth</a:t>
            </a:r>
            <a:r>
              <a:rPr lang="en-US" sz="5400" b="1" dirty="0">
                <a:solidFill>
                  <a:prstClr val="white"/>
                </a:solidFill>
                <a:latin typeface="Georgia" panose="02040502050405020303" pitchFamily="18" charset="0"/>
              </a:rPr>
              <a:t> for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8:20-21   For the creature was made subject to vanity, not willingly, but by reason of him who hath subjected the same in hope,  21 Because the creature itself also shall be delivered from the bondage of corruption into the glorious liberty of the children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8:22   For we know that the whole creation </a:t>
            </a:r>
            <a:r>
              <a:rPr lang="en-US" sz="4800" b="1" dirty="0" err="1">
                <a:solidFill>
                  <a:prstClr val="white"/>
                </a:solidFill>
                <a:latin typeface="Georgia" panose="02040502050405020303" pitchFamily="18" charset="0"/>
              </a:rPr>
              <a:t>groaneth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travaileth</a:t>
            </a:r>
            <a:r>
              <a:rPr lang="en-US" sz="4800" b="1" dirty="0">
                <a:solidFill>
                  <a:prstClr val="white"/>
                </a:solidFill>
                <a:latin typeface="Georgia" panose="02040502050405020303" pitchFamily="18" charset="0"/>
              </a:rPr>
              <a:t> in pain together until now.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8:23   And not only they, but ourselves also, which have the </a:t>
            </a:r>
            <a:r>
              <a:rPr lang="en-US" sz="4800" b="1" dirty="0" err="1">
                <a:solidFill>
                  <a:prstClr val="white"/>
                </a:solidFill>
                <a:latin typeface="Georgia" panose="02040502050405020303" pitchFamily="18" charset="0"/>
              </a:rPr>
              <a:t>firstfruits</a:t>
            </a:r>
            <a:r>
              <a:rPr lang="en-US" sz="4800" b="1" dirty="0">
                <a:solidFill>
                  <a:prstClr val="white"/>
                </a:solidFill>
                <a:latin typeface="Georgia" panose="02040502050405020303" pitchFamily="18" charset="0"/>
              </a:rPr>
              <a:t> of the Spirit, even we ourselves groan within ourselves, waiting for the adoption, to wit, the redemption of our body.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8:24-25   For we are saved by hope: but hope that is seen is not hope: for what a man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why doth he yet hope for?  25 But if we hope for that we see not, then do we with patience wait for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8:26   Likewise the Spirit also </a:t>
            </a:r>
            <a:r>
              <a:rPr lang="en-US" sz="4800" b="1" dirty="0" err="1">
                <a:solidFill>
                  <a:prstClr val="white"/>
                </a:solidFill>
                <a:latin typeface="Georgia" panose="02040502050405020303" pitchFamily="18" charset="0"/>
              </a:rPr>
              <a:t>helpeth</a:t>
            </a:r>
            <a:r>
              <a:rPr lang="en-US" sz="4800" b="1" dirty="0">
                <a:solidFill>
                  <a:prstClr val="white"/>
                </a:solidFill>
                <a:latin typeface="Georgia" panose="02040502050405020303" pitchFamily="18" charset="0"/>
              </a:rPr>
              <a:t> our infirmities: for we know not what we should pray for as we ought: but the Spirit itself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intercession for us with </a:t>
            </a:r>
            <a:r>
              <a:rPr lang="en-US" sz="4800" b="1" dirty="0" err="1">
                <a:solidFill>
                  <a:prstClr val="white"/>
                </a:solidFill>
                <a:latin typeface="Georgia" panose="02040502050405020303" pitchFamily="18" charset="0"/>
              </a:rPr>
              <a:t>groanings</a:t>
            </a:r>
            <a:r>
              <a:rPr lang="en-US" sz="4800" b="1" dirty="0">
                <a:solidFill>
                  <a:prstClr val="white"/>
                </a:solidFill>
                <a:latin typeface="Georgia" panose="02040502050405020303" pitchFamily="18" charset="0"/>
              </a:rPr>
              <a:t> which cannot be uttered.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8:27   And he that </a:t>
            </a:r>
            <a:r>
              <a:rPr lang="en-US" sz="4800" b="1" dirty="0" err="1">
                <a:solidFill>
                  <a:prstClr val="white"/>
                </a:solidFill>
                <a:latin typeface="Georgia" panose="02040502050405020303" pitchFamily="18" charset="0"/>
              </a:rPr>
              <a:t>searcheth</a:t>
            </a:r>
            <a:r>
              <a:rPr lang="en-US" sz="4800" b="1" dirty="0">
                <a:solidFill>
                  <a:prstClr val="white"/>
                </a:solidFill>
                <a:latin typeface="Georgia" panose="02040502050405020303" pitchFamily="18" charset="0"/>
              </a:rPr>
              <a:t> the hearts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what is the mind of the Spirit, because he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intercession for the saints according to the will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8:28   And we know that all things work together for good to them that love God, to them who are the called according to his purpose.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8:29-30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8:31   What shall we then say to these things? If God be for us, who can be against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8:32   He that spared not his own Son, but delivered him up for us all, how shall he not with him also freely give us all things?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8:33   Who shall lay any thing to the charge of God's elect? It is God that </a:t>
            </a:r>
            <a:r>
              <a:rPr lang="en-US" sz="5400" b="1" dirty="0" err="1">
                <a:solidFill>
                  <a:prstClr val="white"/>
                </a:solidFill>
                <a:latin typeface="Georgia" panose="02040502050405020303" pitchFamily="18" charset="0"/>
              </a:rPr>
              <a:t>justifieth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8:34   Who is he that </a:t>
            </a:r>
            <a:r>
              <a:rPr lang="en-US" sz="4800" b="1" dirty="0" err="1">
                <a:solidFill>
                  <a:prstClr val="white"/>
                </a:solidFill>
                <a:latin typeface="Georgia" panose="02040502050405020303" pitchFamily="18" charset="0"/>
              </a:rPr>
              <a:t>condemneth</a:t>
            </a:r>
            <a:r>
              <a:rPr lang="en-US" sz="4800" b="1" dirty="0">
                <a:solidFill>
                  <a:prstClr val="white"/>
                </a:solidFill>
                <a:latin typeface="Georgia" panose="02040502050405020303" pitchFamily="18" charset="0"/>
              </a:rPr>
              <a:t>? It is Christ that died, yea rather, that is risen again, who is even at the right hand of God, who also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intercession for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8:35   Who shall separate us from the love of Christ? shall tribulation, or distress, or persecution, or famine, or nakedness, or peril, or sword?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8:36   As it is written, For thy sake we are killed all the day long; we are accounted as sheep for the slaughter.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95120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44:22   Yea, for thy sake are we killed all the day long; we are counted as sheep for the slaughter.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6192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8:37   Nay, in all these things we are more than conquerors through him that loved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813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4:30   And grieve not the holy Spirit of God, whereby ye are sealed unto the day of redemption.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8:38-39   For I am persuaded, that neither death, nor life, nor angels, nor principalities, nor powers, nor things present, nor things to come,  39 Nor height, nor depth, nor any other creature, shall be able to separate us from the love of God, which is in Christ Jesus our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3279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Luke 21:25-28   And there shall be signs in the sun, and in the moon, and in the stars; and upon the earth distress of nations, with perplexity; the sea and the waves roaring;  26 Men's hearts failing them for fear, and for looking after those things which are coming on the earth: for the powers of heaven shall be shaken.  27 And then shall they see the Son of man coming in a cloud with power and great glory.  28 And when these things begin to come to pass, then look up, and lift up your heads; for your redemption </a:t>
            </a:r>
            <a:r>
              <a:rPr lang="en-US" sz="3400" b="1" dirty="0" err="1">
                <a:solidFill>
                  <a:prstClr val="white"/>
                </a:solidFill>
                <a:latin typeface="Georgia" panose="02040502050405020303" pitchFamily="18" charset="0"/>
              </a:rPr>
              <a:t>draweth</a:t>
            </a:r>
            <a:r>
              <a:rPr lang="en-US" sz="3400" b="1" dirty="0">
                <a:solidFill>
                  <a:prstClr val="white"/>
                </a:solidFill>
                <a:latin typeface="Georgia" panose="02040502050405020303" pitchFamily="18" charset="0"/>
              </a:rPr>
              <a:t> nigh.</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   Behold, he cometh with clouds; and every eye shall see him, and they also which pierced him: and all </a:t>
            </a:r>
            <a:r>
              <a:rPr lang="en-US" sz="4800" b="1" dirty="0" err="1">
                <a:solidFill>
                  <a:prstClr val="white"/>
                </a:solidFill>
                <a:latin typeface="Georgia" panose="02040502050405020303" pitchFamily="18" charset="0"/>
              </a:rPr>
              <a:t>kindreds</a:t>
            </a:r>
            <a:r>
              <a:rPr lang="en-US" sz="4800" b="1" dirty="0">
                <a:solidFill>
                  <a:prstClr val="white"/>
                </a:solidFill>
                <a:latin typeface="Georgia" panose="02040502050405020303" pitchFamily="18" charset="0"/>
              </a:rPr>
              <a:t> of the earth shall wail because of him. Even so,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14811</TotalTime>
  <Words>2728</Words>
  <Application>Microsoft Office PowerPoint</Application>
  <PresentationFormat>Widescreen</PresentationFormat>
  <Paragraphs>119</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228</cp:revision>
  <cp:lastPrinted>2020-01-28T17:57:24Z</cp:lastPrinted>
  <dcterms:created xsi:type="dcterms:W3CDTF">2019-08-31T20:33:16Z</dcterms:created>
  <dcterms:modified xsi:type="dcterms:W3CDTF">2020-02-26T21:46:08Z</dcterms:modified>
</cp:coreProperties>
</file>