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2" r:id="rId4"/>
    <p:sldId id="523" r:id="rId5"/>
    <p:sldId id="526" r:id="rId6"/>
    <p:sldId id="528" r:id="rId7"/>
    <p:sldId id="514" r:id="rId8"/>
    <p:sldId id="520" r:id="rId9"/>
    <p:sldId id="531" r:id="rId10"/>
    <p:sldId id="532" r:id="rId11"/>
    <p:sldId id="533" r:id="rId12"/>
    <p:sldId id="534" r:id="rId13"/>
    <p:sldId id="541" r:id="rId14"/>
    <p:sldId id="542" r:id="rId15"/>
    <p:sldId id="546" r:id="rId16"/>
    <p:sldId id="547" r:id="rId17"/>
    <p:sldId id="548" r:id="rId18"/>
    <p:sldId id="552" r:id="rId19"/>
    <p:sldId id="553" r:id="rId20"/>
    <p:sldId id="558" r:id="rId21"/>
    <p:sldId id="559" r:id="rId22"/>
    <p:sldId id="560" r:id="rId23"/>
    <p:sldId id="562" r:id="rId24"/>
    <p:sldId id="563" r:id="rId25"/>
    <p:sldId id="564" r:id="rId26"/>
    <p:sldId id="565" r:id="rId27"/>
    <p:sldId id="566" r:id="rId28"/>
    <p:sldId id="567"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1" r:id="rId51"/>
    <p:sldId id="592" r:id="rId52"/>
    <p:sldId id="593" r:id="rId53"/>
    <p:sldId id="594" r:id="rId5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3/13/2020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3/13/2020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5:24   Verily, verily, I say unto you, He that </a:t>
            </a:r>
            <a:r>
              <a:rPr lang="en-US" sz="5400" b="1" dirty="0" err="1">
                <a:solidFill>
                  <a:prstClr val="white"/>
                </a:solidFill>
                <a:latin typeface="Georgia" panose="02040502050405020303" pitchFamily="18" charset="0"/>
              </a:rPr>
              <a:t>heareth</a:t>
            </a:r>
            <a:r>
              <a:rPr lang="en-US" sz="5400" b="1" dirty="0">
                <a:solidFill>
                  <a:prstClr val="white"/>
                </a:solidFill>
                <a:latin typeface="Georgia" panose="02040502050405020303" pitchFamily="18" charset="0"/>
              </a:rPr>
              <a:t> my word, and believeth on him that sent me, hath everlasting life, and shall not come into condemnation; but is passed from death unto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Luke 1:1-4   Forasmuch as many have taken in hand to set forth in order a declaration of those things which are most surely believed among us,  2 Even as they delivered them unto us, which from the beginning were eyewitnesses, and ministers of the word;  3 It seemed good to me also, having had perfect understanding of all things from the very first, to write unto thee in order, most excellent </a:t>
            </a:r>
            <a:r>
              <a:rPr lang="en-US" sz="3600" b="1" dirty="0" err="1">
                <a:solidFill>
                  <a:prstClr val="white"/>
                </a:solidFill>
                <a:latin typeface="Georgia" panose="02040502050405020303" pitchFamily="18" charset="0"/>
              </a:rPr>
              <a:t>Theophilus</a:t>
            </a:r>
            <a:r>
              <a:rPr lang="en-US" sz="3600" b="1" dirty="0">
                <a:solidFill>
                  <a:prstClr val="white"/>
                </a:solidFill>
                <a:latin typeface="Georgia" panose="02040502050405020303" pitchFamily="18" charset="0"/>
              </a:rPr>
              <a:t>,  4 That thou </a:t>
            </a:r>
            <a:r>
              <a:rPr lang="en-US" sz="3600" b="1" dirty="0" err="1">
                <a:solidFill>
                  <a:prstClr val="white"/>
                </a:solidFill>
                <a:latin typeface="Georgia" panose="02040502050405020303" pitchFamily="18" charset="0"/>
              </a:rPr>
              <a:t>mightest</a:t>
            </a:r>
            <a:r>
              <a:rPr lang="en-US" sz="3600" b="1" dirty="0">
                <a:solidFill>
                  <a:prstClr val="white"/>
                </a:solidFill>
                <a:latin typeface="Georgia" panose="02040502050405020303" pitchFamily="18" charset="0"/>
              </a:rPr>
              <a:t> know the certainty of those things, wherein thou hast been instructed.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Luke 3:2-4   </a:t>
            </a:r>
            <a:r>
              <a:rPr lang="en-US" sz="3700" b="1" dirty="0" err="1">
                <a:solidFill>
                  <a:prstClr val="white"/>
                </a:solidFill>
                <a:latin typeface="Georgia" panose="02040502050405020303" pitchFamily="18" charset="0"/>
              </a:rPr>
              <a:t>Annas</a:t>
            </a:r>
            <a:r>
              <a:rPr lang="en-US" sz="3700" b="1" dirty="0">
                <a:solidFill>
                  <a:prstClr val="white"/>
                </a:solidFill>
                <a:latin typeface="Georgia" panose="02040502050405020303" pitchFamily="18" charset="0"/>
              </a:rPr>
              <a:t> and Caiaphas being the high priests, the word of God came unto John the son of Zacharias in the wilderness.  3 And he came into all the country about Jordan, preaching the baptism of repentance for the remission of sins;  4 As it is written in the book of the words of Esaias the prophet, saying, The voice of one crying in the wilderness, Prepare ye the way of the Lord, make his paths straight.</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3:11   I indeed baptize you with water unto repentance: but he that cometh after me is mightier than I, whose shoes I am not worthy to bear: he shall baptize you with the Holy Ghost, and with fire: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1:4   John did baptize in the wilderness, and preach the baptism of repentance for the remission of sins.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13:24   When John had first preached before his coming the baptism of repentance to all the people of Israel.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13:38-39   Be it known unto you therefore, men and brethren, that through this man is preached unto you the forgiveness of sins:  39 And by him all that believe are justified from all things, from which ye could not be justified by the law of Moses.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19:4   Then said Paul, John verily baptized with the baptism of repentance, saying unto the people, that they should believe on him which should come after him, that is, on Christ Jesus.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5:30-32   But their scribes and Pharisees murmured against his disciples, saying, Why do ye eat and drink with publicans and sinners?  31 And Jesus answering said unto them, They that are whole need not a physician; but they that are sick.  32 I came not to call the righteous, but sinners to repentance.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13:2-3   And Jesus answering said unto them, Suppose ye that these </a:t>
            </a:r>
            <a:r>
              <a:rPr lang="en-US" sz="4800" b="1" dirty="0" err="1">
                <a:solidFill>
                  <a:prstClr val="white"/>
                </a:solidFill>
                <a:latin typeface="Georgia" panose="02040502050405020303" pitchFamily="18" charset="0"/>
              </a:rPr>
              <a:t>Galilaeans</a:t>
            </a:r>
            <a:r>
              <a:rPr lang="en-US" sz="4800" b="1" dirty="0">
                <a:solidFill>
                  <a:prstClr val="white"/>
                </a:solidFill>
                <a:latin typeface="Georgia" panose="02040502050405020303" pitchFamily="18" charset="0"/>
              </a:rPr>
              <a:t> were sinners above all the </a:t>
            </a:r>
            <a:r>
              <a:rPr lang="en-US" sz="4800" b="1" dirty="0" err="1">
                <a:solidFill>
                  <a:prstClr val="white"/>
                </a:solidFill>
                <a:latin typeface="Georgia" panose="02040502050405020303" pitchFamily="18" charset="0"/>
              </a:rPr>
              <a:t>Galilaeans</a:t>
            </a:r>
            <a:r>
              <a:rPr lang="en-US" sz="4800" b="1" dirty="0">
                <a:solidFill>
                  <a:prstClr val="white"/>
                </a:solidFill>
                <a:latin typeface="Georgia" panose="02040502050405020303" pitchFamily="18" charset="0"/>
              </a:rPr>
              <a:t>, because they suffered such things?  3 I tell you, Nay: but, except ye repent, ye shall all likewise perish.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18235"/>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 Study On</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Repentance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15:7   I say unto you, that likewise joy shall be in heaven over one sinner that </a:t>
            </a:r>
            <a:r>
              <a:rPr lang="en-US" sz="4800" b="1" dirty="0" err="1">
                <a:solidFill>
                  <a:prstClr val="white"/>
                </a:solidFill>
                <a:latin typeface="Georgia" panose="02040502050405020303" pitchFamily="18" charset="0"/>
              </a:rPr>
              <a:t>repenteth</a:t>
            </a:r>
            <a:r>
              <a:rPr lang="en-US" sz="4800" b="1" dirty="0">
                <a:solidFill>
                  <a:prstClr val="white"/>
                </a:solidFill>
                <a:latin typeface="Georgia" panose="02040502050405020303" pitchFamily="18" charset="0"/>
              </a:rPr>
              <a:t>, more than over ninety and nine just persons, which need no repentance.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17:3   Take heed to yourselves: If thy brother trespass against thee, rebuke him; and if he repent, forgive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6:47   Verily, verily, I say unto you, He that believeth on me hath everlasting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Genesis 6:5-7   And GOD saw that the wickedness of man was great in the earth, and that every imagination of the thoughts of his heart was only evil continually.  6 And it repented the LORD that he had made man on the earth, and it grieved him at his heart.  7 And the LORD said, I will destroy man whom I have created from the face of the earth; both man, and beast, and the creeping thing, and the fowls of the air; for it </a:t>
            </a:r>
            <a:r>
              <a:rPr lang="en-US" sz="3700" b="1" dirty="0" err="1">
                <a:solidFill>
                  <a:prstClr val="white"/>
                </a:solidFill>
                <a:latin typeface="Georgia" panose="02040502050405020303" pitchFamily="18" charset="0"/>
              </a:rPr>
              <a:t>repenteth</a:t>
            </a:r>
            <a:r>
              <a:rPr lang="en-US" sz="3700" b="1" dirty="0">
                <a:solidFill>
                  <a:prstClr val="white"/>
                </a:solidFill>
                <a:latin typeface="Georgia" panose="02040502050405020303" pitchFamily="18" charset="0"/>
              </a:rPr>
              <a:t> me that I have made them.</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13:17   And it came to pass, when Pharaoh had let the people go, that God led them not through the way of the land of the Philistines, although that was near; for God said, Lest peradventure the people repent when they see war, and they return to Egypt: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32:12   Wherefore should the Egyptians speak, and say, For mischief did he bring them out, to slay them in the mountains, and to consume them from the face of the earth? Turn from thy fierce wrath, and repent of this evil against thy people.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32:14   And the LORD repented of the evil which he thought to do unto his people.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23:19   God is not a man, that he should lie; neither the son of man, that he should repent: hath he said, and shall he not do it? or hath he spoken, and shall he not make it good?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32:36   For the LORD shall judge his people, and repent himself for his servants, when he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that their power is gone, and there is none shut up, or left.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2:18   And when the LORD raised them up judges, then the LORD was with the judge, and delivered them out of the hand of their enemies all the days of the judge: for it repented the LORD because of their </a:t>
            </a:r>
            <a:r>
              <a:rPr lang="en-US" sz="4400" b="1" dirty="0" err="1">
                <a:solidFill>
                  <a:prstClr val="white"/>
                </a:solidFill>
                <a:latin typeface="Georgia" panose="02040502050405020303" pitchFamily="18" charset="0"/>
              </a:rPr>
              <a:t>groanings</a:t>
            </a:r>
            <a:r>
              <a:rPr lang="en-US" sz="4400" b="1" dirty="0">
                <a:solidFill>
                  <a:prstClr val="white"/>
                </a:solidFill>
                <a:latin typeface="Georgia" panose="02040502050405020303" pitchFamily="18" charset="0"/>
              </a:rPr>
              <a:t> by reason of them that oppressed them and vexed them.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2596183" y="0"/>
            <a:ext cx="6766560" cy="6868072"/>
          </a:xfrm>
          <a:prstGeom prst="rect">
            <a:avLst/>
          </a:prstGeom>
        </p:spPr>
      </p:pic>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Jeremiah 15:5-7   For who shall have pity upon thee, O Jerusalem? or who shall bemoan thee? or who shall go aside to ask how thou </a:t>
            </a:r>
            <a:r>
              <a:rPr lang="en-US" sz="3600" b="1" dirty="0" err="1">
                <a:solidFill>
                  <a:prstClr val="white"/>
                </a:solidFill>
                <a:latin typeface="Georgia" panose="02040502050405020303" pitchFamily="18" charset="0"/>
              </a:rPr>
              <a:t>doest</a:t>
            </a:r>
            <a:r>
              <a:rPr lang="en-US" sz="3600" b="1" dirty="0">
                <a:solidFill>
                  <a:prstClr val="white"/>
                </a:solidFill>
                <a:latin typeface="Georgia" panose="02040502050405020303" pitchFamily="18" charset="0"/>
              </a:rPr>
              <a:t>?  6 Thou hast forsaken me,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the LORD, thou art gone backward: therefore will I stretch out my hand against thee, and destroy thee; I am weary with repenting.  7 And I will fan them with a fan in the gates of the land; I will bereave them of children, I will destroy my people, since they return not from their ways.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2:21   And it shall come to pass, that whosoever shall call on the name of the Lord shall be saved.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2:36   Therefore let all the house of Israel know assuredly, that God hath made that same Jesus, whom ye have crucified, both Lord and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2:37   Now when they heard this, they were pricked in their heart, and said unto Peter and to the rest of the apostles, Men and brethren, what shall we do?</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2:38   Then Peter said unto them, Repent, and be baptized every one of you in the name of Jesus Christ for the remission of sins, and ye shall receive the gift of the Holy Ghost.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Jonah 3:8-10   But let man and beast be covered with sackcloth, and cry mightily unto God: yea, let them turn every one from his evil way, and from the violence that is in their hands.  9 Who can tell if God will turn and repent, and turn away from his fierce anger, that we perish not?  10 And God saw their works, that they turned from their evil way; and God repented of the evil, that he had said that he would do unto them; and he did it not.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10:13-14   For whosoever shall call upon the name of the Lord shall be saved.  14 How then shall they call on him in whom they have not believed? and how shall they believe in him of whom they have not heard? and how shall they hear without a preacher?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2:38   Then Peter said unto them, Repent, and be baptized every one of you in the name of Jesus Christ for the remission of sins, and ye shall receive the gift of the Holy Ghost.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16:29-31   Then he called for a light, and sprang in, and came trembling, and fell down before Paul and Silas,  30 And brought them out, and said, Sirs, what must I do to be saved?  31 And they said, Believe on the Lord Jesus Christ, and thou shalt be saved, and thy house.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16:32-33   And they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unto him the word of the Lord, and to all that were in his house.  33 And he took them the same hour of the night, and washed their stripes; and was baptized, he and all his, straightway.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20:30-31   And many other signs truly did Jesus in the presence of his disciples, which are not written in this book:  31 But these are written, that ye might believe that Jesus is the Christ, the Son of God; and that believing ye might have life through his name.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3:21   The like figure whereunto even baptism doth also now save us (not the putting away of the filth of the flesh, but the answer of a good conscience toward God,) by the resurrection of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2:38   Then Peter said unto them, Repent, and be baptized every one of you in the name of Jesus Christ for the remission of sins, and ye shall receive the gift of the Holy Ghost.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3:19-21   Repent ye therefore, and be converted, that your sins may be blotted out, when the times of refreshing shall come from the presence of the Lord;  20 And he shall send Jesus Christ, which before was preached unto you:  21 Whom the heaven must receive until the times of restitution of all things, which God hath spoken by the mouth of all his holy prophets since the world began.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Acts 5:30-31   The God of our fathers raised up Jesus, whom ye slew and hanged on a tree.  31 Him hath God exalted with his right hand to be a Prince and a </a:t>
            </a:r>
            <a:r>
              <a:rPr lang="en-US" sz="5000" b="1" dirty="0" err="1">
                <a:solidFill>
                  <a:prstClr val="white"/>
                </a:solidFill>
                <a:latin typeface="Georgia" panose="02040502050405020303" pitchFamily="18" charset="0"/>
              </a:rPr>
              <a:t>Saviour</a:t>
            </a:r>
            <a:r>
              <a:rPr lang="en-US" sz="5000" b="1" dirty="0">
                <a:solidFill>
                  <a:prstClr val="white"/>
                </a:solidFill>
                <a:latin typeface="Georgia" panose="02040502050405020303" pitchFamily="18" charset="0"/>
              </a:rPr>
              <a:t>, for to give repentance to Israel, and forgiveness of sins.</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8:20-22   But Peter said unto him, Thy money perish with thee, because thou hast thought that the gift of God may be purchased with money.  21 Thou hast neither part nor lot in this matter: for thy heart is not right in the sight of God.  22 Repent therefore of this thy wickedness, and pray God, if perhaps the thought of thine heart may be forgiven thee.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0498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082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11:18   When they heard these things, they held their peace, and glorified God, saying, Then hath God also to the Gentiles granted repentance unto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99858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4:17   From that time Jesus began to preach, and to say, Repent: for the kingdom of heaven is at hand.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97217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4:5   But to him that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not, but believeth on him that </a:t>
            </a:r>
            <a:r>
              <a:rPr lang="en-US" sz="4800" b="1" dirty="0" err="1">
                <a:solidFill>
                  <a:prstClr val="white"/>
                </a:solidFill>
                <a:latin typeface="Georgia" panose="02040502050405020303" pitchFamily="18" charset="0"/>
              </a:rPr>
              <a:t>justifieth</a:t>
            </a:r>
            <a:r>
              <a:rPr lang="en-US" sz="4800" b="1" dirty="0">
                <a:solidFill>
                  <a:prstClr val="white"/>
                </a:solidFill>
                <a:latin typeface="Georgia" panose="02040502050405020303" pitchFamily="18" charset="0"/>
              </a:rPr>
              <a:t> the ungodly, his faith is counted for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059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977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3:28   Therefore we conclude that a man is justified by faith without the deeds of the law.</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204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3469018" y="0"/>
            <a:ext cx="5143500" cy="6858000"/>
          </a:xfrm>
          <a:prstGeom prst="rect">
            <a:avLst/>
          </a:prstGeom>
        </p:spPr>
      </p:pic>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1:14-15   Now after that John was put in prison, Jesus came into Galilee, preaching the gospel of the kingdom of God,  15 And saying, The time is fulfilled, and the kingdom of God is at hand: repent ye, and believe the gospel.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64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2 Corinthians 7:10   For godly sorrow </a:t>
            </a:r>
            <a:r>
              <a:rPr lang="en-US" sz="5400" b="1" dirty="0" err="1">
                <a:solidFill>
                  <a:prstClr val="white"/>
                </a:solidFill>
                <a:latin typeface="Georgia" panose="02040502050405020303" pitchFamily="18" charset="0"/>
              </a:rPr>
              <a:t>worketh</a:t>
            </a:r>
            <a:r>
              <a:rPr lang="en-US" sz="5400" b="1" dirty="0">
                <a:solidFill>
                  <a:prstClr val="white"/>
                </a:solidFill>
                <a:latin typeface="Georgia" panose="02040502050405020303" pitchFamily="18" charset="0"/>
              </a:rPr>
              <a:t> repentance to salvation not to be repented of: but the sorrow of the world </a:t>
            </a:r>
            <a:r>
              <a:rPr lang="en-US" sz="5400" b="1" dirty="0" err="1">
                <a:solidFill>
                  <a:prstClr val="white"/>
                </a:solidFill>
                <a:latin typeface="Georgia" panose="02040502050405020303" pitchFamily="18" charset="0"/>
              </a:rPr>
              <a:t>worketh</a:t>
            </a:r>
            <a:r>
              <a:rPr lang="en-US" sz="5400" b="1" dirty="0">
                <a:solidFill>
                  <a:prstClr val="white"/>
                </a:solidFill>
                <a:latin typeface="Georgia" panose="02040502050405020303" pitchFamily="18" charset="0"/>
              </a:rPr>
              <a:t> death.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92451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27:3-5   Then Judas, which had betrayed him, when he saw that he was condemned, repented himself, and brought again the thirty pieces of silver to the chief priests and elders,  4 Saying, I have sinned in that I have betrayed the innocent blood. And they said, What is that to us? see thou to that.  5 And he cast down the pieces of silver in the temple, and departed, and went and hanged himself.</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5318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55:16   As for me, I will call upon God; and the LORD shall save 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86702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1:7   The same came for a witness, to bear witness of the Light, that all men through him might believe.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1:12-13   But as many as received him, to them gave he power to become the sons of God, even to them that believe on his name:  13 Which were born, not of blood, nor of the will of the flesh, nor of the will of man, but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3:15   That whosoever believeth in him should not perish, but have eternal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6000" b="1" dirty="0" err="1">
                <a:solidFill>
                  <a:prstClr val="white"/>
                </a:solidFill>
                <a:latin typeface="Georgia" panose="02040502050405020303" pitchFamily="18" charset="0"/>
              </a:rPr>
              <a:t>abideth</a:t>
            </a:r>
            <a:r>
              <a:rPr lang="en-US" sz="6000" b="1" dirty="0">
                <a:solidFill>
                  <a:prstClr val="white"/>
                </a:solidFill>
                <a:latin typeface="Georgia" panose="02040502050405020303" pitchFamily="18" charset="0"/>
              </a:rPr>
              <a:t> 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15001</TotalTime>
  <Words>2507</Words>
  <Application>Microsoft Office PowerPoint</Application>
  <PresentationFormat>Widescreen</PresentationFormat>
  <Paragraphs>103</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245</cp:revision>
  <cp:lastPrinted>2020-01-28T17:57:24Z</cp:lastPrinted>
  <dcterms:created xsi:type="dcterms:W3CDTF">2019-08-31T20:33:16Z</dcterms:created>
  <dcterms:modified xsi:type="dcterms:W3CDTF">2020-03-13T15:40:40Z</dcterms:modified>
</cp:coreProperties>
</file>