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3" r:id="rId4"/>
    <p:sldId id="528" r:id="rId5"/>
    <p:sldId id="514" r:id="rId6"/>
    <p:sldId id="520" r:id="rId7"/>
    <p:sldId id="531" r:id="rId8"/>
    <p:sldId id="532" r:id="rId9"/>
    <p:sldId id="533" r:id="rId10"/>
    <p:sldId id="534" r:id="rId11"/>
    <p:sldId id="541" r:id="rId12"/>
    <p:sldId id="542" r:id="rId13"/>
    <p:sldId id="546" r:id="rId14"/>
    <p:sldId id="547" r:id="rId15"/>
    <p:sldId id="548" r:id="rId16"/>
    <p:sldId id="552" r:id="rId17"/>
    <p:sldId id="553" r:id="rId18"/>
    <p:sldId id="558" r:id="rId19"/>
    <p:sldId id="559" r:id="rId20"/>
    <p:sldId id="560" r:id="rId21"/>
    <p:sldId id="562" r:id="rId22"/>
    <p:sldId id="563" r:id="rId23"/>
    <p:sldId id="564" r:id="rId24"/>
    <p:sldId id="565" r:id="rId25"/>
    <p:sldId id="566" r:id="rId26"/>
    <p:sldId id="567" r:id="rId27"/>
    <p:sldId id="569" r:id="rId28"/>
    <p:sldId id="570" r:id="rId29"/>
    <p:sldId id="571" r:id="rId30"/>
    <p:sldId id="572" r:id="rId31"/>
    <p:sldId id="573" r:id="rId32"/>
    <p:sldId id="574" r:id="rId33"/>
    <p:sldId id="575" r:id="rId34"/>
    <p:sldId id="576" r:id="rId35"/>
    <p:sldId id="577" r:id="rId36"/>
    <p:sldId id="578" r:id="rId37"/>
    <p:sldId id="579" r:id="rId38"/>
    <p:sldId id="580" r:id="rId39"/>
    <p:sldId id="581" r:id="rId40"/>
    <p:sldId id="582" r:id="rId41"/>
    <p:sldId id="583" r:id="rId42"/>
    <p:sldId id="584" r:id="rId43"/>
    <p:sldId id="585" r:id="rId44"/>
    <p:sldId id="586" r:id="rId45"/>
    <p:sldId id="587" r:id="rId46"/>
    <p:sldId id="588" r:id="rId47"/>
    <p:sldId id="589" r:id="rId48"/>
    <p:sldId id="591" r:id="rId49"/>
    <p:sldId id="592" r:id="rId50"/>
    <p:sldId id="593" r:id="rId51"/>
    <p:sldId id="594" r:id="rId52"/>
    <p:sldId id="595" r:id="rId53"/>
    <p:sldId id="596" r:id="rId54"/>
    <p:sldId id="597" r:id="rId55"/>
    <p:sldId id="598" r:id="rId56"/>
    <p:sldId id="599" r:id="rId57"/>
    <p:sldId id="600" r:id="rId58"/>
    <p:sldId id="601" r:id="rId59"/>
    <p:sldId id="602" r:id="rId60"/>
    <p:sldId id="603" r:id="rId61"/>
    <p:sldId id="604" r:id="rId62"/>
    <p:sldId id="605" r:id="rId6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57" d="100"/>
          <a:sy n="157" d="100"/>
        </p:scale>
        <p:origin x="15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647426"/>
          </a:xfrm>
          <a:prstGeom prst="rect">
            <a:avLst/>
          </a:prstGeom>
        </p:spPr>
        <p:txBody>
          <a:bodyPr wrap="square">
            <a:spAutoFit/>
          </a:bodyPr>
          <a:lstStyle/>
          <a:p>
            <a:pPr algn="just"/>
            <a:r>
              <a:rPr lang="en-US" sz="3700" b="1" dirty="0">
                <a:solidFill>
                  <a:prstClr val="white"/>
                </a:solidFill>
                <a:latin typeface="Georgia" panose="02040502050405020303" pitchFamily="18" charset="0"/>
              </a:rPr>
              <a:t>Daniel 9:27   And he shall confirm the covenant with many for one week: and in the midst of the week he shall cause the sacrifice and the oblation to cease, and for the overspreading of abominations he shall make it desolate, even until the consummation, and that determined shall be poured upon the desolate.</a:t>
            </a: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11:2   But the court which is without the temple leave out, and measure it not; for it is given unto the Gentiles: and the holy city shall they tread under foot forty and two months.</a:t>
            </a: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21:20   And when ye shall see Jerusalem compassed with armies, then know that the desolation thereof is nigh.</a:t>
            </a: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21:21-22   Then let them which are in Judaea flee to the mountains; and let them which are in the midst of it depart out; and let not them that are in the countries enter </a:t>
            </a:r>
            <a:r>
              <a:rPr lang="en-US" sz="4800" b="1" dirty="0" err="1">
                <a:solidFill>
                  <a:prstClr val="white"/>
                </a:solidFill>
                <a:latin typeface="Georgia" panose="02040502050405020303" pitchFamily="18" charset="0"/>
              </a:rPr>
              <a:t>thereinto</a:t>
            </a:r>
            <a:r>
              <a:rPr lang="en-US" sz="4800" b="1" dirty="0">
                <a:solidFill>
                  <a:prstClr val="white"/>
                </a:solidFill>
                <a:latin typeface="Georgia" panose="02040502050405020303" pitchFamily="18" charset="0"/>
              </a:rPr>
              <a:t>.  22 For these be the days of vengeance, that all things which are written may be fulfilled.</a:t>
            </a: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21:23   But woe unto them that are with child, and to them that give suck, in those days! for there shall be great distress in the land, and wrath upon this people.</a:t>
            </a: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21:24   And they shall fall by the edge of the sword, and shall be led away captive into all nations: and Jerusalem shall be trodden down of the Gentiles, until the times of the Gentiles be fulfilled.</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11:2   But the court which is without the temple leave out, and measure it not; for it is given unto the Gentiles: and the holy city shall they tread under foot forty and two months.</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2:22-23   Who is a liar but he that </a:t>
            </a:r>
            <a:r>
              <a:rPr lang="en-US" sz="4800" b="1" dirty="0" err="1">
                <a:solidFill>
                  <a:prstClr val="white"/>
                </a:solidFill>
                <a:latin typeface="Georgia" panose="02040502050405020303" pitchFamily="18" charset="0"/>
              </a:rPr>
              <a:t>denieth</a:t>
            </a:r>
            <a:r>
              <a:rPr lang="en-US" sz="4800" b="1" dirty="0">
                <a:solidFill>
                  <a:prstClr val="white"/>
                </a:solidFill>
                <a:latin typeface="Georgia" panose="02040502050405020303" pitchFamily="18" charset="0"/>
              </a:rPr>
              <a:t> that Jesus is the Christ? He is antichrist, that </a:t>
            </a:r>
            <a:r>
              <a:rPr lang="en-US" sz="4800" b="1" dirty="0" err="1">
                <a:solidFill>
                  <a:prstClr val="white"/>
                </a:solidFill>
                <a:latin typeface="Georgia" panose="02040502050405020303" pitchFamily="18" charset="0"/>
              </a:rPr>
              <a:t>denieth</a:t>
            </a:r>
            <a:r>
              <a:rPr lang="en-US" sz="4800" b="1" dirty="0">
                <a:solidFill>
                  <a:prstClr val="white"/>
                </a:solidFill>
                <a:latin typeface="Georgia" panose="02040502050405020303" pitchFamily="18" charset="0"/>
              </a:rPr>
              <a:t> the Father and the Son.  23 Whosoever </a:t>
            </a:r>
            <a:r>
              <a:rPr lang="en-US" sz="4800" b="1" dirty="0" err="1">
                <a:solidFill>
                  <a:prstClr val="white"/>
                </a:solidFill>
                <a:latin typeface="Georgia" panose="02040502050405020303" pitchFamily="18" charset="0"/>
              </a:rPr>
              <a:t>denieth</a:t>
            </a:r>
            <a:r>
              <a:rPr lang="en-US" sz="4800" b="1" dirty="0">
                <a:solidFill>
                  <a:prstClr val="white"/>
                </a:solidFill>
                <a:latin typeface="Georgia" panose="02040502050405020303" pitchFamily="18" charset="0"/>
              </a:rPr>
              <a:t> the Son, the same hath not the Father: but he that </a:t>
            </a:r>
            <a:r>
              <a:rPr lang="en-US" sz="4800" b="1" dirty="0" err="1">
                <a:solidFill>
                  <a:prstClr val="white"/>
                </a:solidFill>
                <a:latin typeface="Georgia" panose="02040502050405020303" pitchFamily="18" charset="0"/>
              </a:rPr>
              <a:t>acknowledgeth</a:t>
            </a:r>
            <a:r>
              <a:rPr lang="en-US" sz="4800" b="1" dirty="0">
                <a:solidFill>
                  <a:prstClr val="white"/>
                </a:solidFill>
                <a:latin typeface="Georgia" panose="02040502050405020303" pitchFamily="18" charset="0"/>
              </a:rPr>
              <a:t> the Son hath the Father also.</a:t>
            </a: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21:25-27   And there shall be signs in the sun, and in the moon, and in the stars; and upon the earth distress of nations, with perplexity; the sea and the waves roaring;  26 Men's hearts failing them for fear, and for looking after those things which are coming on the earth: for the powers of heaven shall be shaken.  27 And then shall they see the Son of man coming in a cloud with power and great glory.</a:t>
            </a: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21:28   And when these things begin to come to pass, then look up, and lift up your heads; for your redemption </a:t>
            </a:r>
            <a:r>
              <a:rPr lang="en-US" sz="6000" b="1" dirty="0" err="1">
                <a:solidFill>
                  <a:prstClr val="white"/>
                </a:solidFill>
                <a:latin typeface="Georgia" panose="02040502050405020303" pitchFamily="18" charset="0"/>
              </a:rPr>
              <a:t>draweth</a:t>
            </a:r>
            <a:r>
              <a:rPr lang="en-US" sz="6000" b="1" dirty="0">
                <a:solidFill>
                  <a:prstClr val="white"/>
                </a:solidFill>
                <a:latin typeface="Georgia" panose="02040502050405020303" pitchFamily="18" charset="0"/>
              </a:rPr>
              <a:t> nigh.</a:t>
            </a: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11</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24:22   And except those days should be shortened, there should no flesh be saved: but for the elect's sake those days shall be shortened.</a:t>
            </a: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11:4   These are the two olive trees, and the two candlesticks standing before the God of the earth.</a:t>
            </a: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Zechariah 4:11-14   Then answered I, and said unto him, What are these two olive trees upon the right side of the candlestick and upon the left side thereof?  12 And I answered again, and said unto him, What be these two olive branches which through the two golden pipes empty the golden oil out of themselves?  13 And he answered me and said, </a:t>
            </a:r>
            <a:r>
              <a:rPr lang="en-US" sz="3600" b="1" dirty="0" err="1">
                <a:solidFill>
                  <a:prstClr val="white"/>
                </a:solidFill>
                <a:latin typeface="Georgia" panose="02040502050405020303" pitchFamily="18" charset="0"/>
              </a:rPr>
              <a:t>Knowest</a:t>
            </a:r>
            <a:r>
              <a:rPr lang="en-US" sz="3600" b="1" dirty="0">
                <a:solidFill>
                  <a:prstClr val="white"/>
                </a:solidFill>
                <a:latin typeface="Georgia" panose="02040502050405020303" pitchFamily="18" charset="0"/>
              </a:rPr>
              <a:t> thou not what these be? And I said, No, my lord.  14 Then said he, These are the two anointed ones, that stand by the Lord of the whole earth.</a:t>
            </a: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25:31   And thou shalt make a candlestick of pure gold: of beaten work shall the candlestick be made: his shaft, and his branches, his bowls, his knops, and his flowers, shall be of the same.</a:t>
            </a: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5:14-16   Ye are the light of the world. A city that is set on an hill cannot be hid.  15 Neither do men light a candle, and put it under a bushel, but on a candlestick; and it giveth light unto all that are in the house.  16 Let your light so shine before men, that they may see your good works, and glorify your Father which is in heaven.</a:t>
            </a: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Malachi 2:1-3   And now, O ye priests, this commandment is for you.  2 If ye will not hear, and if ye will not lay it to heart, to give glory unto my name,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the LORD of hosts, I will even send a curse upon you, and I will curse your blessings: yea, I have cursed them already, because ye do not lay it to heart.  3 Behold, I will corrupt your seed, and spread dung upon your faces, even the dung of your solemn feasts; and one shall take you away with it.</a:t>
            </a: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9:26   For whosoever shall be ashamed of me and of my words, of him shall the Son of man be ashamed, when he shall come in his own glory, and in his Father's, and of the holy angels.</a:t>
            </a: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5:5   And hope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not ashamed; because the love of God is shed abroad in our hearts by the Holy Ghost which is given unto us.</a:t>
            </a: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11:5   And if any man will hurt them, fire </a:t>
            </a:r>
            <a:r>
              <a:rPr lang="en-US" sz="5400" b="1" dirty="0" err="1">
                <a:solidFill>
                  <a:prstClr val="white"/>
                </a:solidFill>
                <a:latin typeface="Georgia" panose="02040502050405020303" pitchFamily="18" charset="0"/>
              </a:rPr>
              <a:t>proceedeth</a:t>
            </a:r>
            <a:r>
              <a:rPr lang="en-US" sz="5400" b="1" dirty="0">
                <a:solidFill>
                  <a:prstClr val="white"/>
                </a:solidFill>
                <a:latin typeface="Georgia" panose="02040502050405020303" pitchFamily="18" charset="0"/>
              </a:rPr>
              <a:t> out of their mouth, and </a:t>
            </a:r>
            <a:r>
              <a:rPr lang="en-US" sz="5400" b="1" dirty="0" err="1">
                <a:solidFill>
                  <a:prstClr val="white"/>
                </a:solidFill>
                <a:latin typeface="Georgia" panose="02040502050405020303" pitchFamily="18" charset="0"/>
              </a:rPr>
              <a:t>devoureth</a:t>
            </a:r>
            <a:r>
              <a:rPr lang="en-US" sz="5400" b="1" dirty="0">
                <a:solidFill>
                  <a:prstClr val="white"/>
                </a:solidFill>
                <a:latin typeface="Georgia" panose="02040502050405020303" pitchFamily="18" charset="0"/>
              </a:rPr>
              <a:t> their enemies: and if any man will hurt them, he must in this manner be killed.</a:t>
            </a: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9:13-14   And the sixth angel sounded, and I heard a voice from the four horns of the golden altar which is before God,  14 Saying to the sixth angel which had the trumpet, Loose the four angels which are bound in the great river Euphrates.</a:t>
            </a: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11:6   These have power to shut heaven, that it rain not in the days of their prophecy: and have power over waters to turn them to blood, and to smite the earth with all plagues, as often as they will.</a:t>
            </a: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10:27-28   What I tell you in darkness, that speak ye in light: and what ye hear in the ear, that preach ye upon the housetops.  28 And fear not them which kill the body, but are not able to kill the soul: but rather fear him which is able to destroy both soul and body in hell.</a:t>
            </a: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2 Timothy 4:2   Preach the word; be instant in season, out of season; reprove, rebuke, exhort with all longsuffering and doctrine.</a:t>
            </a: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11:7   And when they shall have finished their testimony, the beast that </a:t>
            </a:r>
            <a:r>
              <a:rPr lang="en-US" sz="4800" b="1" dirty="0" err="1">
                <a:solidFill>
                  <a:prstClr val="white"/>
                </a:solidFill>
                <a:latin typeface="Georgia" panose="02040502050405020303" pitchFamily="18" charset="0"/>
              </a:rPr>
              <a:t>ascendeth</a:t>
            </a:r>
            <a:r>
              <a:rPr lang="en-US" sz="4800" b="1" dirty="0">
                <a:solidFill>
                  <a:prstClr val="white"/>
                </a:solidFill>
                <a:latin typeface="Georgia" panose="02040502050405020303" pitchFamily="18" charset="0"/>
              </a:rPr>
              <a:t> out of the bottomless pit shall make war against them, and shall overcome them, and kill them.</a:t>
            </a: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11:8   And their dead bodies shall lie in the street of the great city, which spiritually is called Sodom and Egypt, where also our Lord was crucified.</a:t>
            </a: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11:9   And they of the people and </a:t>
            </a:r>
            <a:r>
              <a:rPr lang="en-US" sz="5400" b="1" dirty="0" err="1">
                <a:solidFill>
                  <a:prstClr val="white"/>
                </a:solidFill>
                <a:latin typeface="Georgia" panose="02040502050405020303" pitchFamily="18" charset="0"/>
              </a:rPr>
              <a:t>kindreds</a:t>
            </a:r>
            <a:r>
              <a:rPr lang="en-US" sz="5400" b="1" dirty="0">
                <a:solidFill>
                  <a:prstClr val="white"/>
                </a:solidFill>
                <a:latin typeface="Georgia" panose="02040502050405020303" pitchFamily="18" charset="0"/>
              </a:rPr>
              <a:t> and tongues and nations shall see their dead bodies three days and an half, and shall not suffer their dead bodies to be put in graves.</a:t>
            </a: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11:10   And they that dwell upon the earth shall rejoice over them, and make merry, and shall send gifts one to another; because these two prophets tormented them that dwelt on the earth.</a:t>
            </a: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11:11   And after three days and an half the Spirit of life from God entered into them, and they stood upon their feet; and great fear fell upon them which saw them.</a:t>
            </a: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11:12   And they heard a great voice from heaven saying unto them, Come up hither. And they ascended up to heaven in a cloud; and their enemies beheld them.</a:t>
            </a: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11:13   And the same hour was there a great earthquake, and the tenth part of the city fell, and in the earthquake were slain of men seven thousand: and the remnant were affrighted, and gave glory to the God of heaven.</a:t>
            </a: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3:17   For God sent not his Son into the world to condemn the world; but that the world through him might be saved.</a:t>
            </a: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16:28   Verily I say unto you, There be some standing here, which shall not taste of death, till they see the Son of man coming in his kingdom.</a:t>
            </a: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17:1-3   And after six days Jesus taketh Peter, James, and John his brother, and </a:t>
            </a:r>
            <a:r>
              <a:rPr lang="en-US" sz="4400" b="1" dirty="0" err="1">
                <a:solidFill>
                  <a:prstClr val="white"/>
                </a:solidFill>
                <a:latin typeface="Georgia" panose="02040502050405020303" pitchFamily="18" charset="0"/>
              </a:rPr>
              <a:t>bringeth</a:t>
            </a:r>
            <a:r>
              <a:rPr lang="en-US" sz="4400" b="1" dirty="0">
                <a:solidFill>
                  <a:prstClr val="white"/>
                </a:solidFill>
                <a:latin typeface="Georgia" panose="02040502050405020303" pitchFamily="18" charset="0"/>
              </a:rPr>
              <a:t> them up into an high mountain apart,  2 And was transfigured before them: and his face did shine as the sun, and his raiment was white as the light.  3 And, behold, there appeared unto them Moses and Elias talking with him.</a:t>
            </a: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34:5-6   So Moses the servant of the LORD died there in the land of Moab, according to the word of the LORD.  6 And he buried him in a valley in the land of Moab, over against Beth-</a:t>
            </a:r>
            <a:r>
              <a:rPr lang="en-US" sz="4000" b="1" dirty="0" err="1">
                <a:solidFill>
                  <a:prstClr val="white"/>
                </a:solidFill>
                <a:latin typeface="Georgia" panose="02040502050405020303" pitchFamily="18" charset="0"/>
              </a:rPr>
              <a:t>peor</a:t>
            </a:r>
            <a:r>
              <a:rPr lang="en-US" sz="4000" b="1" dirty="0">
                <a:solidFill>
                  <a:prstClr val="white"/>
                </a:solidFill>
                <a:latin typeface="Georgia" panose="02040502050405020303" pitchFamily="18" charset="0"/>
              </a:rPr>
              <a:t>: but no man </a:t>
            </a:r>
            <a:r>
              <a:rPr lang="en-US" sz="4000" b="1" dirty="0" err="1">
                <a:solidFill>
                  <a:prstClr val="white"/>
                </a:solidFill>
                <a:latin typeface="Georgia" panose="02040502050405020303" pitchFamily="18" charset="0"/>
              </a:rPr>
              <a:t>knoweth</a:t>
            </a:r>
            <a:r>
              <a:rPr lang="en-US" sz="4000" b="1" dirty="0">
                <a:solidFill>
                  <a:prstClr val="white"/>
                </a:solidFill>
                <a:latin typeface="Georgia" panose="02040502050405020303" pitchFamily="18" charset="0"/>
              </a:rPr>
              <a:t> of his </a:t>
            </a:r>
            <a:r>
              <a:rPr lang="en-US" sz="4000" b="1" dirty="0" err="1">
                <a:solidFill>
                  <a:prstClr val="white"/>
                </a:solidFill>
                <a:latin typeface="Georgia" panose="02040502050405020303" pitchFamily="18" charset="0"/>
              </a:rPr>
              <a:t>sepulchre</a:t>
            </a:r>
            <a:r>
              <a:rPr lang="en-US" sz="4000" b="1" dirty="0">
                <a:solidFill>
                  <a:prstClr val="white"/>
                </a:solidFill>
                <a:latin typeface="Georgia" panose="02040502050405020303" pitchFamily="18" charset="0"/>
              </a:rPr>
              <a:t> unto this day.</a:t>
            </a:r>
          </a:p>
        </p:txBody>
      </p:sp>
    </p:spTree>
    <p:extLst>
      <p:ext uri="{BB962C8B-B14F-4D97-AF65-F5344CB8AC3E}">
        <p14:creationId xmlns:p14="http://schemas.microsoft.com/office/powerpoint/2010/main" val="1330498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082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Jude 9   Yet Michael the archangel, when contending with the devil he disputed about the body of Moses, durst not bring against him a railing accusation, but said, The Lord rebuke thee.</a:t>
            </a:r>
          </a:p>
        </p:txBody>
      </p:sp>
    </p:spTree>
    <p:extLst>
      <p:ext uri="{BB962C8B-B14F-4D97-AF65-F5344CB8AC3E}">
        <p14:creationId xmlns:p14="http://schemas.microsoft.com/office/powerpoint/2010/main" val="7998586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2:11   And it came to pass, as they still went on, and talked, that, behold, there appeared a chariot of fire, and horses of fire, and parted them both asunder; and Elijah went up by a whirlwind into heaven.</a:t>
            </a:r>
          </a:p>
        </p:txBody>
      </p:sp>
    </p:spTree>
    <p:extLst>
      <p:ext uri="{BB962C8B-B14F-4D97-AF65-F5344CB8AC3E}">
        <p14:creationId xmlns:p14="http://schemas.microsoft.com/office/powerpoint/2010/main" val="32972174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11:6   These have power to shut heaven, that it rain not in the days of their prophecy: and have power over waters to turn them to blood, and to smite the earth with all plagues, as often as they will.</a:t>
            </a:r>
          </a:p>
        </p:txBody>
      </p:sp>
    </p:spTree>
    <p:extLst>
      <p:ext uri="{BB962C8B-B14F-4D97-AF65-F5344CB8AC3E}">
        <p14:creationId xmlns:p14="http://schemas.microsoft.com/office/powerpoint/2010/main" val="400599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7:20   And Moses and Aaron did so, as the LORD commanded; and he lifted up the rod, and smote the waters that were in the river, in the sight of Pharaoh, and in the sight of his servants; and all the waters that were in the river were turned to blood.</a:t>
            </a:r>
          </a:p>
        </p:txBody>
      </p:sp>
    </p:spTree>
    <p:extLst>
      <p:ext uri="{BB962C8B-B14F-4D97-AF65-F5344CB8AC3E}">
        <p14:creationId xmlns:p14="http://schemas.microsoft.com/office/powerpoint/2010/main" val="25297729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17:1   And Elijah the </a:t>
            </a:r>
            <a:r>
              <a:rPr lang="en-US" sz="4800" b="1" dirty="0" err="1">
                <a:solidFill>
                  <a:prstClr val="white"/>
                </a:solidFill>
                <a:latin typeface="Georgia" panose="02040502050405020303" pitchFamily="18" charset="0"/>
              </a:rPr>
              <a:t>Tishbite</a:t>
            </a:r>
            <a:r>
              <a:rPr lang="en-US" sz="4800" b="1" dirty="0">
                <a:solidFill>
                  <a:prstClr val="white"/>
                </a:solidFill>
                <a:latin typeface="Georgia" panose="02040502050405020303" pitchFamily="18" charset="0"/>
              </a:rPr>
              <a:t>, who was of the inhabitants of Gilead, said unto Ahab, As the LORD God of Israel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before whom I stand, there shall not be dew nor rain these years, but according to my word.</a:t>
            </a:r>
          </a:p>
        </p:txBody>
      </p:sp>
    </p:spTree>
    <p:extLst>
      <p:ext uri="{BB962C8B-B14F-4D97-AF65-F5344CB8AC3E}">
        <p14:creationId xmlns:p14="http://schemas.microsoft.com/office/powerpoint/2010/main" val="2442049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5:17-18   Elias was a man subject to like passions as we are, and he prayed earnestly that it might not rain: and it rained not on the earth by the space of three years and six months.  18 And he prayed again, and the heaven gave rain, and the earth brought forth her fruit.</a:t>
            </a:r>
          </a:p>
        </p:txBody>
      </p:sp>
    </p:spTree>
    <p:extLst>
      <p:ext uri="{BB962C8B-B14F-4D97-AF65-F5344CB8AC3E}">
        <p14:creationId xmlns:p14="http://schemas.microsoft.com/office/powerpoint/2010/main" val="3379646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11:14   The second woe is past; and, behold, the third woe cometh quickly.</a:t>
            </a:r>
          </a:p>
        </p:txBody>
      </p:sp>
    </p:spTree>
    <p:extLst>
      <p:ext uri="{BB962C8B-B14F-4D97-AF65-F5344CB8AC3E}">
        <p14:creationId xmlns:p14="http://schemas.microsoft.com/office/powerpoint/2010/main" val="2889245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3:1-2   In those days came John the Baptist, preaching in the wilderness of Judaea,  2 And saying, Repent ye: for the kingdom of heaven is at hand.</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11:15   And the seventh angel sounded; and there were great voices in heaven, saying, The kingdoms of this world are become the kingdoms of our Lord, and of his Christ; and he shall reign for ever and ever.</a:t>
            </a:r>
          </a:p>
        </p:txBody>
      </p:sp>
    </p:spTree>
    <p:extLst>
      <p:ext uri="{BB962C8B-B14F-4D97-AF65-F5344CB8AC3E}">
        <p14:creationId xmlns:p14="http://schemas.microsoft.com/office/powerpoint/2010/main" val="2853185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11:16-17   And the four and twenty elders, which sat before God on their seats, fell upon their faces, and worshipped God,  17 Saying, We give thee thanks, O Lord God Almighty, which art, and </a:t>
            </a:r>
            <a:r>
              <a:rPr lang="en-US" sz="4400" b="1" dirty="0" err="1">
                <a:solidFill>
                  <a:prstClr val="white"/>
                </a:solidFill>
                <a:latin typeface="Georgia" panose="02040502050405020303" pitchFamily="18" charset="0"/>
              </a:rPr>
              <a:t>wast</a:t>
            </a:r>
            <a:r>
              <a:rPr lang="en-US" sz="4400" b="1" dirty="0">
                <a:solidFill>
                  <a:prstClr val="white"/>
                </a:solidFill>
                <a:latin typeface="Georgia" panose="02040502050405020303" pitchFamily="18" charset="0"/>
              </a:rPr>
              <a:t>, and art to come; because thou hast taken to thee thy great power, and hast reigned.</a:t>
            </a:r>
          </a:p>
        </p:txBody>
      </p:sp>
    </p:spTree>
    <p:extLst>
      <p:ext uri="{BB962C8B-B14F-4D97-AF65-F5344CB8AC3E}">
        <p14:creationId xmlns:p14="http://schemas.microsoft.com/office/powerpoint/2010/main" val="6867028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11:18   And the nations were angry, and thy wrath is come, and the time of the dead, that they should be judged, and that thou </a:t>
            </a:r>
            <a:r>
              <a:rPr lang="en-US" sz="4400" b="1" dirty="0" err="1">
                <a:solidFill>
                  <a:prstClr val="white"/>
                </a:solidFill>
                <a:latin typeface="Georgia" panose="02040502050405020303" pitchFamily="18" charset="0"/>
              </a:rPr>
              <a:t>shouldest</a:t>
            </a:r>
            <a:r>
              <a:rPr lang="en-US" sz="4400" b="1" dirty="0">
                <a:solidFill>
                  <a:prstClr val="white"/>
                </a:solidFill>
                <a:latin typeface="Georgia" panose="02040502050405020303" pitchFamily="18" charset="0"/>
              </a:rPr>
              <a:t> give reward unto thy servants the prophets, and to the saints, and them that fear thy name, small and great; and </a:t>
            </a:r>
            <a:r>
              <a:rPr lang="en-US" sz="4400" b="1" dirty="0" err="1">
                <a:solidFill>
                  <a:prstClr val="white"/>
                </a:solidFill>
                <a:latin typeface="Georgia" panose="02040502050405020303" pitchFamily="18" charset="0"/>
              </a:rPr>
              <a:t>shouldest</a:t>
            </a:r>
            <a:r>
              <a:rPr lang="en-US" sz="4400" b="1" dirty="0">
                <a:solidFill>
                  <a:prstClr val="white"/>
                </a:solidFill>
                <a:latin typeface="Georgia" panose="02040502050405020303" pitchFamily="18" charset="0"/>
              </a:rPr>
              <a:t> destroy them which destroy the earth.</a:t>
            </a:r>
          </a:p>
        </p:txBody>
      </p:sp>
    </p:spTree>
    <p:extLst>
      <p:ext uri="{BB962C8B-B14F-4D97-AF65-F5344CB8AC3E}">
        <p14:creationId xmlns:p14="http://schemas.microsoft.com/office/powerpoint/2010/main" val="19000896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1754326"/>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7:1   Judge not, that ye be not judged.</a:t>
            </a:r>
          </a:p>
        </p:txBody>
      </p:sp>
    </p:spTree>
    <p:extLst>
      <p:ext uri="{BB962C8B-B14F-4D97-AF65-F5344CB8AC3E}">
        <p14:creationId xmlns:p14="http://schemas.microsoft.com/office/powerpoint/2010/main" val="378821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11:18   And the nations were angry, and thy wrath is come, and the time of the dead, that they should be judged, and that thou </a:t>
            </a:r>
            <a:r>
              <a:rPr lang="en-US" sz="4400" b="1" dirty="0" err="1">
                <a:solidFill>
                  <a:prstClr val="white"/>
                </a:solidFill>
                <a:latin typeface="Georgia" panose="02040502050405020303" pitchFamily="18" charset="0"/>
              </a:rPr>
              <a:t>shouldest</a:t>
            </a:r>
            <a:r>
              <a:rPr lang="en-US" sz="4400" b="1" dirty="0">
                <a:solidFill>
                  <a:prstClr val="white"/>
                </a:solidFill>
                <a:latin typeface="Georgia" panose="02040502050405020303" pitchFamily="18" charset="0"/>
              </a:rPr>
              <a:t> give reward unto thy servants the prophets, and to the saints, and them that fear thy name, small and great; and </a:t>
            </a:r>
            <a:r>
              <a:rPr lang="en-US" sz="4400" b="1" dirty="0" err="1">
                <a:solidFill>
                  <a:prstClr val="white"/>
                </a:solidFill>
                <a:latin typeface="Georgia" panose="02040502050405020303" pitchFamily="18" charset="0"/>
              </a:rPr>
              <a:t>shouldest</a:t>
            </a:r>
            <a:r>
              <a:rPr lang="en-US" sz="4400" b="1" dirty="0">
                <a:solidFill>
                  <a:prstClr val="white"/>
                </a:solidFill>
                <a:latin typeface="Georgia" panose="02040502050405020303" pitchFamily="18" charset="0"/>
              </a:rPr>
              <a:t> destroy them which destroy the earth.</a:t>
            </a:r>
          </a:p>
        </p:txBody>
      </p:sp>
    </p:spTree>
    <p:extLst>
      <p:ext uri="{BB962C8B-B14F-4D97-AF65-F5344CB8AC3E}">
        <p14:creationId xmlns:p14="http://schemas.microsoft.com/office/powerpoint/2010/main" val="30141069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11:19   And the temple of God was opened in heaven, and there was seen in his temple the ark of his testament: and there were </a:t>
            </a:r>
            <a:r>
              <a:rPr lang="en-US" sz="5400" b="1" dirty="0" err="1">
                <a:solidFill>
                  <a:prstClr val="white"/>
                </a:solidFill>
                <a:latin typeface="Georgia" panose="02040502050405020303" pitchFamily="18" charset="0"/>
              </a:rPr>
              <a:t>lightnings</a:t>
            </a:r>
            <a:r>
              <a:rPr lang="en-US" sz="5400" b="1" dirty="0">
                <a:solidFill>
                  <a:prstClr val="white"/>
                </a:solidFill>
                <a:latin typeface="Georgia" panose="02040502050405020303" pitchFamily="18" charset="0"/>
              </a:rPr>
              <a:t>, and voices, and </a:t>
            </a:r>
            <a:r>
              <a:rPr lang="en-US" sz="5400" b="1" dirty="0" err="1">
                <a:solidFill>
                  <a:prstClr val="white"/>
                </a:solidFill>
                <a:latin typeface="Georgia" panose="02040502050405020303" pitchFamily="18" charset="0"/>
              </a:rPr>
              <a:t>thunderings</a:t>
            </a:r>
            <a:r>
              <a:rPr lang="en-US" sz="5400" b="1" dirty="0">
                <a:solidFill>
                  <a:prstClr val="white"/>
                </a:solidFill>
                <a:latin typeface="Georgia" panose="02040502050405020303" pitchFamily="18" charset="0"/>
              </a:rPr>
              <a:t>, and an earthquake, and great hail.</a:t>
            </a:r>
          </a:p>
        </p:txBody>
      </p:sp>
    </p:spTree>
    <p:extLst>
      <p:ext uri="{BB962C8B-B14F-4D97-AF65-F5344CB8AC3E}">
        <p14:creationId xmlns:p14="http://schemas.microsoft.com/office/powerpoint/2010/main" val="36789260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26:34   And thou shalt put the mercy seat upon the ark of the testimony in the most holy place.</a:t>
            </a:r>
          </a:p>
        </p:txBody>
      </p:sp>
    </p:spTree>
    <p:extLst>
      <p:ext uri="{BB962C8B-B14F-4D97-AF65-F5344CB8AC3E}">
        <p14:creationId xmlns:p14="http://schemas.microsoft.com/office/powerpoint/2010/main" val="13796573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11:19   And the temple of God was opened in heaven, and there was seen in his temple the ark of his testament: and there were </a:t>
            </a:r>
            <a:r>
              <a:rPr lang="en-US" sz="5400" b="1" dirty="0" err="1">
                <a:solidFill>
                  <a:prstClr val="white"/>
                </a:solidFill>
                <a:latin typeface="Georgia" panose="02040502050405020303" pitchFamily="18" charset="0"/>
              </a:rPr>
              <a:t>lightnings</a:t>
            </a:r>
            <a:r>
              <a:rPr lang="en-US" sz="5400" b="1" dirty="0">
                <a:solidFill>
                  <a:prstClr val="white"/>
                </a:solidFill>
                <a:latin typeface="Georgia" panose="02040502050405020303" pitchFamily="18" charset="0"/>
              </a:rPr>
              <a:t>, and voices, and </a:t>
            </a:r>
            <a:r>
              <a:rPr lang="en-US" sz="5400" b="1" dirty="0" err="1">
                <a:solidFill>
                  <a:prstClr val="white"/>
                </a:solidFill>
                <a:latin typeface="Georgia" panose="02040502050405020303" pitchFamily="18" charset="0"/>
              </a:rPr>
              <a:t>thunderings</a:t>
            </a:r>
            <a:r>
              <a:rPr lang="en-US" sz="5400" b="1" dirty="0">
                <a:solidFill>
                  <a:prstClr val="white"/>
                </a:solidFill>
                <a:latin typeface="Georgia" panose="02040502050405020303" pitchFamily="18" charset="0"/>
              </a:rPr>
              <a:t>, and an earthquake, and great hail.</a:t>
            </a:r>
          </a:p>
        </p:txBody>
      </p:sp>
    </p:spTree>
    <p:extLst>
      <p:ext uri="{BB962C8B-B14F-4D97-AF65-F5344CB8AC3E}">
        <p14:creationId xmlns:p14="http://schemas.microsoft.com/office/powerpoint/2010/main" val="11913542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16:17   And the seventh angel poured out his vial into the air; and there came a great voice out of the temple of heaven, from the throne, saying, It is done.</a:t>
            </a:r>
          </a:p>
        </p:txBody>
      </p:sp>
    </p:spTree>
    <p:extLst>
      <p:ext uri="{BB962C8B-B14F-4D97-AF65-F5344CB8AC3E}">
        <p14:creationId xmlns:p14="http://schemas.microsoft.com/office/powerpoint/2010/main" val="96720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16:18   And there were voices, and thunders, and </a:t>
            </a:r>
            <a:r>
              <a:rPr lang="en-US" sz="5400" b="1" dirty="0" err="1">
                <a:solidFill>
                  <a:prstClr val="white"/>
                </a:solidFill>
                <a:latin typeface="Georgia" panose="02040502050405020303" pitchFamily="18" charset="0"/>
              </a:rPr>
              <a:t>lightnings</a:t>
            </a:r>
            <a:r>
              <a:rPr lang="en-US" sz="5400" b="1" dirty="0">
                <a:solidFill>
                  <a:prstClr val="white"/>
                </a:solidFill>
                <a:latin typeface="Georgia" panose="02040502050405020303" pitchFamily="18" charset="0"/>
              </a:rPr>
              <a:t>; and there was a great earthquake, such as was not since men were upon the earth, so mighty an earthquake, and so great.</a:t>
            </a:r>
          </a:p>
        </p:txBody>
      </p:sp>
    </p:spTree>
    <p:extLst>
      <p:ext uri="{BB962C8B-B14F-4D97-AF65-F5344CB8AC3E}">
        <p14:creationId xmlns:p14="http://schemas.microsoft.com/office/powerpoint/2010/main" val="3885968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4:17   From that time Jesus began to preach, and to say, Repent: for the kingdom of heaven is at hand.</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16:19   And the great city was divided into three parts, and the cities of the nations fell: and great Babylon came in remembrance before God, to give unto her the cup of the wine of the fierceness of his wrath.</a:t>
            </a:r>
          </a:p>
        </p:txBody>
      </p:sp>
    </p:spTree>
    <p:extLst>
      <p:ext uri="{BB962C8B-B14F-4D97-AF65-F5344CB8AC3E}">
        <p14:creationId xmlns:p14="http://schemas.microsoft.com/office/powerpoint/2010/main" val="25585751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16:20   And every island fled away, and the mountains were not found.</a:t>
            </a:r>
          </a:p>
        </p:txBody>
      </p:sp>
    </p:spTree>
    <p:extLst>
      <p:ext uri="{BB962C8B-B14F-4D97-AF65-F5344CB8AC3E}">
        <p14:creationId xmlns:p14="http://schemas.microsoft.com/office/powerpoint/2010/main" val="17792225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16:21   And there fell upon men a great hail out of heaven, every stone about the weight of a talent: and men blasphemed God because of the plague of the hail; for the plague thereof was exceeding great.</a:t>
            </a:r>
          </a:p>
        </p:txBody>
      </p:sp>
    </p:spTree>
    <p:extLst>
      <p:ext uri="{BB962C8B-B14F-4D97-AF65-F5344CB8AC3E}">
        <p14:creationId xmlns:p14="http://schemas.microsoft.com/office/powerpoint/2010/main" val="7769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11:1   And there was given me a reed like unto a rod: and the angel stood, saying, Rise, and measure the temple of God, and the altar, and them that worship therein.</a:t>
            </a: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11:2   But the court which is without the temple leave out, and measure it not; for it is given unto the Gentiles: and the holy city shall they tread under foot forty and two months.</a:t>
            </a: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11:3   And I will give power unto my two witnesses, and they shall prophesy a thousand two hundred and threescore days, clothed in sackcloth.</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15467</TotalTime>
  <Words>2866</Words>
  <Application>Microsoft Office PowerPoint</Application>
  <PresentationFormat>Widescreen</PresentationFormat>
  <Paragraphs>122</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cp:lastModifiedBy>
  <cp:revision>248</cp:revision>
  <cp:lastPrinted>2020-01-28T17:57:24Z</cp:lastPrinted>
  <dcterms:created xsi:type="dcterms:W3CDTF">2019-08-31T20:33:16Z</dcterms:created>
  <dcterms:modified xsi:type="dcterms:W3CDTF">2021-09-02T02:28:42Z</dcterms:modified>
</cp:coreProperties>
</file>