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6" r:id="rId25"/>
    <p:sldId id="567"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 id="608" r:id="rId66"/>
    <p:sldId id="609" r:id="rId67"/>
    <p:sldId id="610" r:id="rId68"/>
    <p:sldId id="611" r:id="rId69"/>
    <p:sldId id="612" r:id="rId70"/>
    <p:sldId id="613" r:id="rId71"/>
    <p:sldId id="614" r:id="rId72"/>
    <p:sldId id="615" r:id="rId73"/>
    <p:sldId id="616" r:id="rId74"/>
    <p:sldId id="617" r:id="rId75"/>
    <p:sldId id="618" r:id="rId76"/>
    <p:sldId id="619" r:id="rId77"/>
    <p:sldId id="620" r:id="rId78"/>
    <p:sldId id="621" r:id="rId79"/>
    <p:sldId id="622" r:id="rId8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31:6   I have hated them that regard lying vanities: but I trust in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45:7   Thou </a:t>
            </a:r>
            <a:r>
              <a:rPr lang="en-US" sz="5400" b="1" dirty="0" err="1">
                <a:solidFill>
                  <a:prstClr val="white"/>
                </a:solidFill>
                <a:latin typeface="Georgia" panose="02040502050405020303" pitchFamily="18" charset="0"/>
              </a:rPr>
              <a:t>lovest</a:t>
            </a:r>
            <a:r>
              <a:rPr lang="en-US" sz="5400" b="1" dirty="0">
                <a:solidFill>
                  <a:prstClr val="white"/>
                </a:solidFill>
                <a:latin typeface="Georgia" panose="02040502050405020303" pitchFamily="18" charset="0"/>
              </a:rPr>
              <a:t> righteousness, and </a:t>
            </a:r>
            <a:r>
              <a:rPr lang="en-US" sz="5400" b="1" dirty="0" err="1">
                <a:solidFill>
                  <a:prstClr val="white"/>
                </a:solidFill>
                <a:latin typeface="Georgia" panose="02040502050405020303" pitchFamily="18" charset="0"/>
              </a:rPr>
              <a:t>hatest</a:t>
            </a:r>
            <a:r>
              <a:rPr lang="en-US" sz="5400" b="1" dirty="0">
                <a:solidFill>
                  <a:prstClr val="white"/>
                </a:solidFill>
                <a:latin typeface="Georgia" panose="02040502050405020303" pitchFamily="18" charset="0"/>
              </a:rPr>
              <a:t> wickedness: therefore God, thy God, hath anointed thee with the oil of gladness above thy fellows.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89:20-23   I have found David my servant; with my holy oil have I anointed him:  21 With whom my hand shall be established: mine arm also shall strengthen him.  22 The enemy shall not exact upon him; nor the son of wickedness afflict him.  23 And I will beat down his foes before his face, and plague them that hate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97:10   Ye that love the LORD, hate evil: he </a:t>
            </a:r>
            <a:r>
              <a:rPr lang="en-US" sz="5400" b="1" dirty="0" err="1">
                <a:solidFill>
                  <a:prstClr val="white"/>
                </a:solidFill>
                <a:latin typeface="Georgia" panose="02040502050405020303" pitchFamily="18" charset="0"/>
              </a:rPr>
              <a:t>preserveth</a:t>
            </a:r>
            <a:r>
              <a:rPr lang="en-US" sz="5400" b="1" dirty="0">
                <a:solidFill>
                  <a:prstClr val="white"/>
                </a:solidFill>
                <a:latin typeface="Georgia" panose="02040502050405020303" pitchFamily="18" charset="0"/>
              </a:rPr>
              <a:t> the souls of his saints; he </a:t>
            </a:r>
            <a:r>
              <a:rPr lang="en-US" sz="5400" b="1" dirty="0" err="1">
                <a:solidFill>
                  <a:prstClr val="white"/>
                </a:solidFill>
                <a:latin typeface="Georgia" panose="02040502050405020303" pitchFamily="18" charset="0"/>
              </a:rPr>
              <a:t>delivereth</a:t>
            </a:r>
            <a:r>
              <a:rPr lang="en-US" sz="5400" b="1" dirty="0">
                <a:solidFill>
                  <a:prstClr val="white"/>
                </a:solidFill>
                <a:latin typeface="Georgia" panose="02040502050405020303" pitchFamily="18" charset="0"/>
              </a:rPr>
              <a:t> them out of the hand of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101:3-4   I will set no wicked thing before mine eyes: I hate the work of them that turn aside; it shall not cleave to me.  4 A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heart shall depart from me: I will not know a wicked person.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119:104   Through thy precepts I get understanding: therefore I hate every false 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119:113  I hate vain thoughts: but thy law do I love.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119:128   Therefore I esteem all thy precepts concerning all things to be right; and I hate every false way.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Psalm 119:163   I hate and abhor lying: but thy law do I love.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15:4-5   Nevertheless for David's sake did the LORD his God give him a lamp in Jerusalem, to set up his son after him, and to establish Jerusalem:  5 Because David did that which was right in the eyes of the LORD, and turned not aside from any thing that he commanded him all the days of his life, save only in the matter of Uriah the Hittite.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Book</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Of Life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Exodus 18:21-22   Moreover thou shalt provide out of all the people able men, such as fear God, men of truth, hating covetousness; and place such over them, to be rulers of thousands, and rulers of hundreds, rulers of fifties, and rulers of tens:  22 And let them judge the people at all seasons: and it shall be, that every great matter they shall bring unto thee, but every small matter they shall judge: so shall it be easier for thyself, and they shall bear the burden with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have they done unto their gods; for even their sons and their daughters they have burnt in the fire to their gods.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Deuteronomy 16:22   Neither shalt thou set thee up any image; which the LORD thy God </a:t>
            </a:r>
            <a:r>
              <a:rPr lang="en-US" sz="6000" b="1" dirty="0" err="1">
                <a:solidFill>
                  <a:prstClr val="white"/>
                </a:solidFill>
                <a:latin typeface="Georgia" panose="02040502050405020303" pitchFamily="18" charset="0"/>
              </a:rPr>
              <a:t>hateth</a:t>
            </a:r>
            <a:r>
              <a:rPr lang="en-US" sz="6000" b="1" dirty="0">
                <a:solidFill>
                  <a:prstClr val="white"/>
                </a:solidFill>
                <a:latin typeface="Georgia" panose="02040502050405020303" pitchFamily="18" charset="0"/>
              </a:rPr>
              <a: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Chronicles 19:2   And Jehu the son of </a:t>
            </a:r>
            <a:r>
              <a:rPr lang="en-US" sz="4800" b="1" dirty="0" err="1">
                <a:solidFill>
                  <a:prstClr val="white"/>
                </a:solidFill>
                <a:latin typeface="Georgia" panose="02040502050405020303" pitchFamily="18" charset="0"/>
              </a:rPr>
              <a:t>Hanani</a:t>
            </a:r>
            <a:r>
              <a:rPr lang="en-US" sz="4800" b="1" dirty="0">
                <a:solidFill>
                  <a:prstClr val="white"/>
                </a:solidFill>
                <a:latin typeface="Georgia" panose="02040502050405020303" pitchFamily="18" charset="0"/>
              </a:rPr>
              <a:t> the seer went out to meet him, and said to king Jehoshaphat, </a:t>
            </a:r>
            <a:r>
              <a:rPr lang="en-US" sz="4800" b="1" dirty="0" err="1">
                <a:solidFill>
                  <a:prstClr val="white"/>
                </a:solidFill>
                <a:latin typeface="Georgia" panose="02040502050405020303" pitchFamily="18" charset="0"/>
              </a:rPr>
              <a:t>Shouldest</a:t>
            </a:r>
            <a:r>
              <a:rPr lang="en-US" sz="4800" b="1" dirty="0">
                <a:solidFill>
                  <a:prstClr val="white"/>
                </a:solidFill>
                <a:latin typeface="Georgia" panose="02040502050405020303" pitchFamily="18" charset="0"/>
              </a:rPr>
              <a:t> thou help the ungodly, and love them that hate the LORD? therefore is wrath upon thee from before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a:t>
            </a:r>
            <a:r>
              <a:rPr lang="en-US" sz="4400" b="1" dirty="0" err="1">
                <a:solidFill>
                  <a:prstClr val="white"/>
                </a:solidFill>
                <a:latin typeface="Georgia" panose="02040502050405020303" pitchFamily="18" charset="0"/>
              </a:rPr>
              <a:t>deviseth</a:t>
            </a:r>
            <a:r>
              <a:rPr lang="en-US" sz="4400" b="1" dirty="0">
                <a:solidFill>
                  <a:prstClr val="white"/>
                </a:solidFill>
                <a:latin typeface="Georgia" panose="02040502050405020303" pitchFamily="18" charset="0"/>
              </a:rPr>
              <a:t> wicked imaginations, feet that be swift in running to mischief,  19 A false witness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lies, and he that </a:t>
            </a:r>
            <a:r>
              <a:rPr lang="en-US" sz="4400" b="1" dirty="0" err="1">
                <a:solidFill>
                  <a:prstClr val="white"/>
                </a:solidFill>
                <a:latin typeface="Georgia" panose="02040502050405020303" pitchFamily="18" charset="0"/>
              </a:rPr>
              <a:t>soweth</a:t>
            </a:r>
            <a:r>
              <a:rPr lang="en-US" sz="4400" b="1" dirty="0">
                <a:solidFill>
                  <a:prstClr val="white"/>
                </a:solidFill>
                <a:latin typeface="Georgia" panose="02040502050405020303" pitchFamily="18" charset="0"/>
              </a:rPr>
              <a:t> discord among brethren.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8:13   The fear of the LORD is to hate evil: pride, and </a:t>
            </a:r>
            <a:r>
              <a:rPr lang="en-US" sz="6000" b="1" dirty="0" err="1">
                <a:solidFill>
                  <a:prstClr val="white"/>
                </a:solidFill>
                <a:latin typeface="Georgia" panose="02040502050405020303" pitchFamily="18" charset="0"/>
              </a:rPr>
              <a:t>arrogancy</a:t>
            </a:r>
            <a:r>
              <a:rPr lang="en-US" sz="6000" b="1" dirty="0">
                <a:solidFill>
                  <a:prstClr val="white"/>
                </a:solidFill>
                <a:latin typeface="Georgia" panose="02040502050405020303" pitchFamily="18" charset="0"/>
              </a:rPr>
              <a:t>, and the evil way, and the </a:t>
            </a:r>
            <a:r>
              <a:rPr lang="en-US" sz="6000" b="1" dirty="0" err="1">
                <a:solidFill>
                  <a:prstClr val="white"/>
                </a:solidFill>
                <a:latin typeface="Georgia" panose="02040502050405020303" pitchFamily="18" charset="0"/>
              </a:rPr>
              <a:t>froward</a:t>
            </a:r>
            <a:r>
              <a:rPr lang="en-US" sz="6000" b="1" dirty="0">
                <a:solidFill>
                  <a:prstClr val="white"/>
                </a:solidFill>
                <a:latin typeface="Georgia" panose="02040502050405020303" pitchFamily="18" charset="0"/>
              </a:rPr>
              <a:t> mouth, do I hate.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13:5   A righteous man </a:t>
            </a:r>
            <a:r>
              <a:rPr lang="en-US" sz="6000" b="1" dirty="0" err="1">
                <a:solidFill>
                  <a:prstClr val="white"/>
                </a:solidFill>
                <a:latin typeface="Georgia" panose="02040502050405020303" pitchFamily="18" charset="0"/>
              </a:rPr>
              <a:t>hateth</a:t>
            </a:r>
            <a:r>
              <a:rPr lang="en-US" sz="6000" b="1" dirty="0">
                <a:solidFill>
                  <a:prstClr val="white"/>
                </a:solidFill>
                <a:latin typeface="Georgia" panose="02040502050405020303" pitchFamily="18" charset="0"/>
              </a:rPr>
              <a:t> lying: but a wicked man is loathsome, and cometh to shame.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Ecclesiastes 3:8   A time to love, and a time to hate; a time of war, and a time of peace.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1:14   Your new moons and your appointed feasts my soul </a:t>
            </a:r>
            <a:r>
              <a:rPr lang="en-US" sz="5400" b="1" dirty="0" err="1">
                <a:solidFill>
                  <a:prstClr val="white"/>
                </a:solidFill>
                <a:latin typeface="Georgia" panose="02040502050405020303" pitchFamily="18" charset="0"/>
              </a:rPr>
              <a:t>hateth</a:t>
            </a:r>
            <a:r>
              <a:rPr lang="en-US" sz="5400" b="1" dirty="0">
                <a:solidFill>
                  <a:prstClr val="white"/>
                </a:solidFill>
                <a:latin typeface="Georgia" panose="02040502050405020303" pitchFamily="18" charset="0"/>
              </a:rPr>
              <a:t>: they are a trouble unto me; I am weary to bear them.</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61:8   For I the LORD love judgment, I hate robbery for burnt offering; and I will direct their work in truth, and I will make an everlasting covenant with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Exodus 32:30-32   And it came to pass on the morrow, that Moses said unto the people, Ye have sinned a great sin: and now I will go up unto the LORD; peradventure I shall make an atonement for your sin.  31 And Moses returned unto the LORD, and said, Oh, this people have sinned a great sin, and have made them gods of gold.  32 Yet now, if thou wilt forgive their sin—; and if not, blot me, I pray thee, out of thy book which thou hast written.</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44:3-4   Because of their wickedness which they have committed to provoke me to anger, in that they went to burn incense, and to serve other gods, whom they knew not, neither they, ye, nor your fathers.  4 Howbeit I sent unto you all my servants the prophets, rising early and sending them, saying, Oh, do not this abominable thing that I hate.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Hosea 9:15   All their wickedness is in Gilgal: for there I hated them: for the wickedness of their doings I will drive them out of mine house, I will love them no more: all their princes are </a:t>
            </a:r>
            <a:r>
              <a:rPr lang="en-US" sz="4800" b="1" dirty="0" err="1">
                <a:solidFill>
                  <a:prstClr val="white"/>
                </a:solidFill>
                <a:latin typeface="Georgia" panose="02040502050405020303" pitchFamily="18" charset="0"/>
              </a:rPr>
              <a:t>revolters</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Amos 5:15   Hate the evil, and love the good, and establish judgment in the gate: it may be that the LORD God of hosts will be gracious unto the remnant of Joseph.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Amos 5:21   I hate, I despise your feast days, and I will not smell in your solemn assemblies.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Amos 6:8   The Lord GOD hath sworn by himself,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the God of hosts, I abhor the excellency of Jacob, and hate his palaces: therefore will I deliver up the city with all that is therein.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1754326"/>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15:23   He that </a:t>
            </a:r>
            <a:r>
              <a:rPr lang="en-US" sz="5400" b="1" dirty="0" err="1">
                <a:solidFill>
                  <a:prstClr val="white"/>
                </a:solidFill>
                <a:latin typeface="Georgia" panose="02040502050405020303" pitchFamily="18" charset="0"/>
              </a:rPr>
              <a:t>hateth</a:t>
            </a:r>
            <a:r>
              <a:rPr lang="en-US" sz="5400" b="1" dirty="0">
                <a:solidFill>
                  <a:prstClr val="white"/>
                </a:solidFill>
                <a:latin typeface="Georgia" panose="02040502050405020303" pitchFamily="18" charset="0"/>
              </a:rPr>
              <a:t> me </a:t>
            </a:r>
            <a:r>
              <a:rPr lang="en-US" sz="5400" b="1" dirty="0" err="1">
                <a:solidFill>
                  <a:prstClr val="white"/>
                </a:solidFill>
                <a:latin typeface="Georgia" panose="02040502050405020303" pitchFamily="18" charset="0"/>
              </a:rPr>
              <a:t>hateth</a:t>
            </a:r>
            <a:r>
              <a:rPr lang="en-US" sz="5400" b="1" dirty="0">
                <a:solidFill>
                  <a:prstClr val="white"/>
                </a:solidFill>
                <a:latin typeface="Georgia" panose="02040502050405020303" pitchFamily="18" charset="0"/>
              </a:rPr>
              <a:t> my Father also.</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Zechariah 8:17   And let none of you imagine evil in your hearts against his </a:t>
            </a:r>
            <a:r>
              <a:rPr lang="en-US" sz="4800" b="1" dirty="0" err="1">
                <a:solidFill>
                  <a:prstClr val="white"/>
                </a:solidFill>
                <a:latin typeface="Georgia" panose="02040502050405020303" pitchFamily="18" charset="0"/>
              </a:rPr>
              <a:t>neighbour</a:t>
            </a:r>
            <a:r>
              <a:rPr lang="en-US" sz="4800" b="1" dirty="0">
                <a:solidFill>
                  <a:prstClr val="white"/>
                </a:solidFill>
                <a:latin typeface="Georgia" panose="02040502050405020303" pitchFamily="18" charset="0"/>
              </a:rPr>
              <a:t>; and love no false oath: for all these are things that I hate,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1:2-3   I have loved you,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Yet ye say, Wherein hast thou loved us? Was not Esau Jacob's brother?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yet I loved Jacob,  3 And I hated Esau, and laid his mountains and his heritage waste for the dragons of the wilderness.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9:13   As it is written, Jacob have I loved, but Esau have I hated.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1:9   Thou hast loved righteousness, and hated iniquity; therefore God, even thy God, hath anointed thee with the oil of gladness above thy fellows.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Exodus 32:33   And the LORD said unto Moses, Whosoever hath sinned against me, him will I blot out of my book.</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23   And others save with fear, pulling them out of the fire; hating even the garment spotted by the flesh.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2:6   But this thou hast, that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the deeds of the </a:t>
            </a:r>
            <a:r>
              <a:rPr lang="en-US" sz="4800" b="1" dirty="0" err="1">
                <a:solidFill>
                  <a:prstClr val="white"/>
                </a:solidFill>
                <a:latin typeface="Georgia" panose="02040502050405020303" pitchFamily="18" charset="0"/>
              </a:rPr>
              <a:t>Nicolaitans</a:t>
            </a:r>
            <a:r>
              <a:rPr lang="en-US" sz="4800" b="1" dirty="0">
                <a:solidFill>
                  <a:prstClr val="white"/>
                </a:solidFill>
                <a:latin typeface="Georgia" panose="02040502050405020303" pitchFamily="18" charset="0"/>
              </a:rPr>
              <a:t>, which I also hate.</a:t>
            </a: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2:15   So hast thou also them that hold the doctrine of the </a:t>
            </a:r>
            <a:r>
              <a:rPr lang="en-US" sz="5400" b="1" dirty="0" err="1">
                <a:solidFill>
                  <a:prstClr val="white"/>
                </a:solidFill>
                <a:latin typeface="Georgia" panose="02040502050405020303" pitchFamily="18" charset="0"/>
              </a:rPr>
              <a:t>Nicolaitans</a:t>
            </a:r>
            <a:r>
              <a:rPr lang="en-US" sz="5400" b="1" dirty="0">
                <a:solidFill>
                  <a:prstClr val="white"/>
                </a:solidFill>
                <a:latin typeface="Georgia" panose="02040502050405020303" pitchFamily="18" charset="0"/>
              </a:rPr>
              <a:t>, which thing I hate.</a:t>
            </a: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a:t>
            </a:r>
            <a:r>
              <a:rPr lang="en-US" sz="4800" b="1" dirty="0" err="1">
                <a:solidFill>
                  <a:prstClr val="white"/>
                </a:solidFill>
                <a:latin typeface="Georgia" panose="02040502050405020303" pitchFamily="18" charset="0"/>
              </a:rPr>
              <a:t>froward</a:t>
            </a:r>
            <a:r>
              <a:rPr lang="en-US" sz="4800" b="1" dirty="0">
                <a:solidFill>
                  <a:prstClr val="white"/>
                </a:solidFill>
                <a:latin typeface="Georgia" panose="02040502050405020303" pitchFamily="18" charset="0"/>
              </a:rPr>
              <a:t> generation, children in whom is no faith.</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69:22-23   Let their table become a snare before them: and that which should have been for their welfare, let it become a trap.  23 Let their eyes be darkened, that they see not; and make their loins continually to shake.</a:t>
            </a: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69:24-25   Pour out thine indignation upon them, and let thy wrathful anger take hold of them.  25 Let their habitation be desolate; and let none dwell in their tents.</a:t>
            </a: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69:26-27   For they persecute him whom thou hast smitten; and they talk to the grief of those whom thou hast wounded.  27 Add iniquity unto their iniquity: and let them not come into thy righteousness.</a:t>
            </a: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69:28   Let them be blotted out of the book of the living, and not be written with the righteous.</a:t>
            </a: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1 Samuel 13:13-14   And Samuel said to Saul, Thou hast done foolishly: thou hast not kept the commandment of the LORD thy God, which he commanded thee: for now would the LORD have established thy kingdom upon Israel for ever.  14 But now thy kingdom shall not continue: the LORD hath sought him a man after his own heart, and the LORD hath commanded him to be captain over his people, because thou hast not kept that which the LORD commanded thee.</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10:17-20   And the seventy returned again with joy, saying, Lord, even the devils are subject unto us through thy name.  18 And he said unto them, I beheld Satan as lightning fall from heaven.  19 Behold, I give unto you power to tread on serpents and scorpions, and over all the power of the enemy: and nothing shall by any means hurt you.  20 Notwithstanding in this rejoice not, that the spirits are subject unto you; but rather rejoice, because your names are written in heaven.</a:t>
            </a: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Philippians 4:1-4   Therefore, my brethren dearly beloved and longed for, my joy and crown, so stand fast in the Lord, my dearly beloved.  2 I beseech </a:t>
            </a:r>
            <a:r>
              <a:rPr lang="en-US" sz="3600" b="1" dirty="0" err="1">
                <a:solidFill>
                  <a:prstClr val="white"/>
                </a:solidFill>
                <a:latin typeface="Georgia" panose="02040502050405020303" pitchFamily="18" charset="0"/>
              </a:rPr>
              <a:t>Euodias</a:t>
            </a:r>
            <a:r>
              <a:rPr lang="en-US" sz="3600" b="1" dirty="0">
                <a:solidFill>
                  <a:prstClr val="white"/>
                </a:solidFill>
                <a:latin typeface="Georgia" panose="02040502050405020303" pitchFamily="18" charset="0"/>
              </a:rPr>
              <a:t>, and beseech </a:t>
            </a:r>
            <a:r>
              <a:rPr lang="en-US" sz="3600" b="1" dirty="0" err="1">
                <a:solidFill>
                  <a:prstClr val="white"/>
                </a:solidFill>
                <a:latin typeface="Georgia" panose="02040502050405020303" pitchFamily="18" charset="0"/>
              </a:rPr>
              <a:t>Syntyche</a:t>
            </a:r>
            <a:r>
              <a:rPr lang="en-US" sz="3600" b="1" dirty="0">
                <a:solidFill>
                  <a:prstClr val="white"/>
                </a:solidFill>
                <a:latin typeface="Georgia" panose="02040502050405020303" pitchFamily="18" charset="0"/>
              </a:rPr>
              <a:t>, that they be of the same mind in the Lord.  3 And I </a:t>
            </a:r>
            <a:r>
              <a:rPr lang="en-US" sz="3600" b="1" dirty="0" err="1">
                <a:solidFill>
                  <a:prstClr val="white"/>
                </a:solidFill>
                <a:latin typeface="Georgia" panose="02040502050405020303" pitchFamily="18" charset="0"/>
              </a:rPr>
              <a:t>intreat</a:t>
            </a:r>
            <a:r>
              <a:rPr lang="en-US" sz="3600" b="1" dirty="0">
                <a:solidFill>
                  <a:prstClr val="white"/>
                </a:solidFill>
                <a:latin typeface="Georgia" panose="02040502050405020303" pitchFamily="18" charset="0"/>
              </a:rPr>
              <a:t> thee also, true yokefellow, help those women which </a:t>
            </a:r>
            <a:r>
              <a:rPr lang="en-US" sz="3600" b="1" dirty="0" err="1">
                <a:solidFill>
                  <a:prstClr val="white"/>
                </a:solidFill>
                <a:latin typeface="Georgia" panose="02040502050405020303" pitchFamily="18" charset="0"/>
              </a:rPr>
              <a:t>laboured</a:t>
            </a:r>
            <a:r>
              <a:rPr lang="en-US" sz="3600" b="1" dirty="0">
                <a:solidFill>
                  <a:prstClr val="white"/>
                </a:solidFill>
                <a:latin typeface="Georgia" panose="02040502050405020303" pitchFamily="18" charset="0"/>
              </a:rPr>
              <a:t> with me in the gospel, with Clement also, and with other my </a:t>
            </a:r>
            <a:r>
              <a:rPr lang="en-US" sz="3600" b="1" dirty="0" err="1">
                <a:solidFill>
                  <a:prstClr val="white"/>
                </a:solidFill>
                <a:latin typeface="Georgia" panose="02040502050405020303" pitchFamily="18" charset="0"/>
              </a:rPr>
              <a:t>fellowlabourers</a:t>
            </a:r>
            <a:r>
              <a:rPr lang="en-US" sz="3600" b="1" dirty="0">
                <a:solidFill>
                  <a:prstClr val="white"/>
                </a:solidFill>
                <a:latin typeface="Georgia" panose="02040502050405020303" pitchFamily="18" charset="0"/>
              </a:rPr>
              <a:t>, whose names are in the book of life.  4 Rejoice in the Lord </a:t>
            </a:r>
            <a:r>
              <a:rPr lang="en-US" sz="3600" b="1" dirty="0" err="1">
                <a:solidFill>
                  <a:prstClr val="white"/>
                </a:solidFill>
                <a:latin typeface="Georgia" panose="02040502050405020303" pitchFamily="18" charset="0"/>
              </a:rPr>
              <a:t>alway</a:t>
            </a:r>
            <a:r>
              <a:rPr lang="en-US" sz="3600" b="1" dirty="0">
                <a:solidFill>
                  <a:prstClr val="white"/>
                </a:solidFill>
                <a:latin typeface="Georgia" panose="02040502050405020303" pitchFamily="18" charset="0"/>
              </a:rPr>
              <a:t>: and again I say, Rejoice.</a:t>
            </a: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12:22-24   But ye are come unto mount Sion, and unto the city of the living God, the heavenly Jerusalem, and to an innumerable company of angels,  23 To the general assembly and church of the firstborn, which are written in heaven, and to God the Judge of all, and to the spirits of just men made perfect,  24 And to Jesus the mediator of the new covenant, and to the blood of sprinkling, that </a:t>
            </a:r>
            <a:r>
              <a:rPr lang="en-US" sz="3600" b="1" dirty="0" err="1">
                <a:solidFill>
                  <a:prstClr val="white"/>
                </a:solidFill>
                <a:latin typeface="Georgia" panose="02040502050405020303" pitchFamily="18" charset="0"/>
              </a:rPr>
              <a:t>speaketh</a:t>
            </a:r>
            <a:r>
              <a:rPr lang="en-US" sz="3600" b="1" dirty="0">
                <a:solidFill>
                  <a:prstClr val="white"/>
                </a:solidFill>
                <a:latin typeface="Georgia" panose="02040502050405020303" pitchFamily="18" charset="0"/>
              </a:rPr>
              <a:t> better things than that of Abel.</a:t>
            </a: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Acts 17:31   Because he hath appointed a day, in the which he will judge the world in righteousness by that man whom he hath ordained; whereof he hath given assurance unto all men, in that he hath raised him from the dead.</a:t>
            </a: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3:5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same shall be clothed in white raiment; and I will not blot out his name out of the book of life, but I will confess his name before my Father, and before his angels.</a:t>
            </a: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5:4-5   For whatsoever is born of God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and this is the victory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even our faith.  5 Who is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world, but he that believeth that Jesus is the Son of God?</a:t>
            </a: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3:5   He that </a:t>
            </a:r>
            <a:r>
              <a:rPr lang="en-US" sz="4800" b="1" dirty="0" err="1">
                <a:solidFill>
                  <a:prstClr val="white"/>
                </a:solidFill>
                <a:latin typeface="Georgia" panose="02040502050405020303" pitchFamily="18" charset="0"/>
              </a:rPr>
              <a:t>overcometh</a:t>
            </a:r>
            <a:r>
              <a:rPr lang="en-US" sz="4800" b="1" dirty="0">
                <a:solidFill>
                  <a:prstClr val="white"/>
                </a:solidFill>
                <a:latin typeface="Georgia" panose="02040502050405020303" pitchFamily="18" charset="0"/>
              </a:rPr>
              <a:t>, the same shall be clothed in white raiment; and I will not blot out his name out of the book of life, but I will confess his name before my Father, and before his angels.</a:t>
            </a: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13:4   And they worshipped the dragon which gave power unto the beast: and they worshipped the beast, saying, Who is like unto the beast? who is able to make war with him?</a:t>
            </a: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12:9   And the great dragon was cast out, that old serpent, called the Devil, and Satan, which </a:t>
            </a:r>
            <a:r>
              <a:rPr lang="en-US" sz="4800" b="1" dirty="0" err="1">
                <a:solidFill>
                  <a:prstClr val="white"/>
                </a:solidFill>
                <a:latin typeface="Georgia" panose="02040502050405020303" pitchFamily="18" charset="0"/>
              </a:rPr>
              <a:t>deceiveth</a:t>
            </a:r>
            <a:r>
              <a:rPr lang="en-US" sz="4800" b="1" dirty="0">
                <a:solidFill>
                  <a:prstClr val="white"/>
                </a:solidFill>
                <a:latin typeface="Georgia" panose="02040502050405020303" pitchFamily="18" charset="0"/>
              </a:rPr>
              <a:t> the whole world: he was cast out into the earth, and his angels were cast out with him.</a:t>
            </a: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13:5-7   And there was given unto him a mouth speaking great things and blasphemies; and power was given unto him to continue forty and two months.  6 And he opened his mouth in blasphemy against God, to blaspheme his name, and his tabernacle, and them that dwell in heaven.  7 And it was given unto him to make war with the saints, and to overcome them: and power was given him over all </a:t>
            </a:r>
            <a:r>
              <a:rPr lang="en-US" sz="3600" b="1" dirty="0" err="1">
                <a:solidFill>
                  <a:prstClr val="white"/>
                </a:solidFill>
                <a:latin typeface="Georgia" panose="02040502050405020303" pitchFamily="18" charset="0"/>
              </a:rPr>
              <a:t>kindreds</a:t>
            </a:r>
            <a:r>
              <a:rPr lang="en-US" sz="3600" b="1" dirty="0">
                <a:solidFill>
                  <a:prstClr val="white"/>
                </a:solidFill>
                <a:latin typeface="Georgia" panose="02040502050405020303" pitchFamily="18" charset="0"/>
              </a:rPr>
              <a:t>, and tongues, and nations.</a:t>
            </a: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139:21-22   Do not I hate them, O LORD, that hate thee? and am not I grieved with those that rise up against thee?  22 I hate them with perfect hatred: I count them mine enemies.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13:8   And all that dwell upon the earth shall worship him, whose names are not written in the book of life of the Lamb slain from the foundation of the world.</a:t>
            </a: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17:8   The beast that thou </a:t>
            </a:r>
            <a:r>
              <a:rPr lang="en-US" sz="4400" b="1" dirty="0" err="1">
                <a:solidFill>
                  <a:prstClr val="white"/>
                </a:solidFill>
                <a:latin typeface="Georgia" panose="02040502050405020303" pitchFamily="18" charset="0"/>
              </a:rPr>
              <a:t>sawest</a:t>
            </a:r>
            <a:r>
              <a:rPr lang="en-US" sz="4400" b="1" dirty="0">
                <a:solidFill>
                  <a:prstClr val="white"/>
                </a:solidFill>
                <a:latin typeface="Georgia" panose="02040502050405020303" pitchFamily="18" charset="0"/>
              </a:rPr>
              <a:t> was, and is not; and shall ascend out of the bottomless pit, and go into perdition: and they that dwell on the earth shall wonder, whose names were not written in the book of life from the foundation of the world, when they behold the beast that was, and is not, and yet is.</a:t>
            </a:r>
          </a:p>
        </p:txBody>
      </p:sp>
    </p:spTree>
    <p:extLst>
      <p:ext uri="{BB962C8B-B14F-4D97-AF65-F5344CB8AC3E}">
        <p14:creationId xmlns:p14="http://schemas.microsoft.com/office/powerpoint/2010/main" val="2701330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367335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23:14   Woe unto you, scribes and Pharisees, hypocrites! for ye devour widows' houses, and for a </a:t>
            </a:r>
            <a:r>
              <a:rPr lang="en-US" sz="4800" b="1" dirty="0" err="1">
                <a:solidFill>
                  <a:prstClr val="white"/>
                </a:solidFill>
                <a:latin typeface="Georgia" panose="02040502050405020303" pitchFamily="18" charset="0"/>
              </a:rPr>
              <a:t>pretence</a:t>
            </a:r>
            <a:r>
              <a:rPr lang="en-US" sz="4800" b="1" dirty="0">
                <a:solidFill>
                  <a:prstClr val="white"/>
                </a:solidFill>
                <a:latin typeface="Georgia" panose="02040502050405020303" pitchFamily="18" charset="0"/>
              </a:rPr>
              <a:t> make long prayer: therefore ye shall receive the greater damnation.</a:t>
            </a:r>
          </a:p>
        </p:txBody>
      </p:sp>
    </p:spTree>
    <p:extLst>
      <p:ext uri="{BB962C8B-B14F-4D97-AF65-F5344CB8AC3E}">
        <p14:creationId xmlns:p14="http://schemas.microsoft.com/office/powerpoint/2010/main" val="2292509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23:15   Woe unto you, scribes and Pharisees, hypocrites! for ye compass sea and land to make one proselyte, and when he is made, ye make him twofold more the child of hell than yourselves.</a:t>
            </a:r>
          </a:p>
        </p:txBody>
      </p:sp>
    </p:spTree>
    <p:extLst>
      <p:ext uri="{BB962C8B-B14F-4D97-AF65-F5344CB8AC3E}">
        <p14:creationId xmlns:p14="http://schemas.microsoft.com/office/powerpoint/2010/main" val="3187024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20:13-15   And the sea gave up the dead which were in it; and death and hell delivered up the dead which were in them: and they were judged every man according to their works.  14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657787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21:23-26   And the city had no need of the sun, neither of the moon, to shine in it: for the glory of God did lighten it, and the Lamb is the light thereof.  24 And the nations of them which are saved shall walk in the light of it: and the kings of the earth do bring their glory and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into it.  25 And the gates of it shall not be shut at all by day: for there shall be no night there.  26 And they shall bring the glory and </a:t>
            </a:r>
            <a:r>
              <a:rPr lang="en-US" sz="3600" b="1" dirty="0" err="1">
                <a:solidFill>
                  <a:prstClr val="white"/>
                </a:solidFill>
                <a:latin typeface="Georgia" panose="02040502050405020303" pitchFamily="18" charset="0"/>
              </a:rPr>
              <a:t>honour</a:t>
            </a:r>
            <a:r>
              <a:rPr lang="en-US" sz="3600" b="1" dirty="0">
                <a:solidFill>
                  <a:prstClr val="white"/>
                </a:solidFill>
                <a:latin typeface="Georgia" panose="02040502050405020303" pitchFamily="18" charset="0"/>
              </a:rPr>
              <a:t> of the nations into it.</a:t>
            </a:r>
          </a:p>
        </p:txBody>
      </p:sp>
    </p:spTree>
    <p:extLst>
      <p:ext uri="{BB962C8B-B14F-4D97-AF65-F5344CB8AC3E}">
        <p14:creationId xmlns:p14="http://schemas.microsoft.com/office/powerpoint/2010/main" val="15313203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21:27   And there shall in no wise enter into it any thing that </a:t>
            </a:r>
            <a:r>
              <a:rPr lang="en-US" sz="4800" b="1" dirty="0" err="1">
                <a:solidFill>
                  <a:prstClr val="white"/>
                </a:solidFill>
                <a:latin typeface="Georgia" panose="02040502050405020303" pitchFamily="18" charset="0"/>
              </a:rPr>
              <a:t>defileth</a:t>
            </a:r>
            <a:r>
              <a:rPr lang="en-US" sz="4800" b="1" dirty="0">
                <a:solidFill>
                  <a:prstClr val="white"/>
                </a:solidFill>
                <a:latin typeface="Georgia" panose="02040502050405020303" pitchFamily="18" charset="0"/>
              </a:rPr>
              <a:t>, neither whatsoever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abomination, or </a:t>
            </a:r>
            <a:r>
              <a:rPr lang="en-US" sz="4800" b="1" dirty="0" err="1">
                <a:solidFill>
                  <a:prstClr val="white"/>
                </a:solidFill>
                <a:latin typeface="Georgia" panose="02040502050405020303" pitchFamily="18" charset="0"/>
              </a:rPr>
              <a:t>maketh</a:t>
            </a:r>
            <a:r>
              <a:rPr lang="en-US" sz="4800" b="1" dirty="0">
                <a:solidFill>
                  <a:prstClr val="white"/>
                </a:solidFill>
                <a:latin typeface="Georgia" panose="02040502050405020303" pitchFamily="18" charset="0"/>
              </a:rPr>
              <a:t> a lie: but they which are written in the Lamb's book of life.</a:t>
            </a:r>
          </a:p>
        </p:txBody>
      </p:sp>
    </p:spTree>
    <p:extLst>
      <p:ext uri="{BB962C8B-B14F-4D97-AF65-F5344CB8AC3E}">
        <p14:creationId xmlns:p14="http://schemas.microsoft.com/office/powerpoint/2010/main" val="287744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Jeremiah 6:30   Reprobate silver shall men call them, because the LORD hath rejected them.</a:t>
            </a:r>
          </a:p>
        </p:txBody>
      </p:sp>
    </p:spTree>
    <p:extLst>
      <p:ext uri="{BB962C8B-B14F-4D97-AF65-F5344CB8AC3E}">
        <p14:creationId xmlns:p14="http://schemas.microsoft.com/office/powerpoint/2010/main" val="4101199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22:19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230017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a:t>
            </a:r>
            <a:r>
              <a:rPr lang="en-US" sz="4400" b="1" dirty="0" err="1">
                <a:solidFill>
                  <a:prstClr val="white"/>
                </a:solidFill>
                <a:latin typeface="Georgia" panose="02040502050405020303" pitchFamily="18" charset="0"/>
              </a:rPr>
              <a:t>hatest</a:t>
            </a:r>
            <a:r>
              <a:rPr lang="en-US" sz="4400" b="1" dirty="0">
                <a:solidFill>
                  <a:prstClr val="white"/>
                </a:solidFill>
                <a:latin typeface="Georgia" panose="02040502050405020303" pitchFamily="18" charset="0"/>
              </a:rPr>
              <a:t> all workers of iniquity.  6 Thou shalt destroy them that speak leasing: the LORD will abhor the bloody and deceitful man.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1:27-28   And likewise also the men, leaving the natural use of the woman, burned in their lust one toward another; men with men working that which is unseemly, and receiving in themselves that </a:t>
            </a:r>
            <a:r>
              <a:rPr lang="en-US" sz="4000" b="1" dirty="0" err="1">
                <a:solidFill>
                  <a:prstClr val="white"/>
                </a:solidFill>
                <a:latin typeface="Georgia" panose="02040502050405020303" pitchFamily="18" charset="0"/>
              </a:rPr>
              <a:t>recompence</a:t>
            </a:r>
            <a:r>
              <a:rPr lang="en-US" sz="4000" b="1" dirty="0">
                <a:solidFill>
                  <a:prstClr val="white"/>
                </a:solidFill>
                <a:latin typeface="Georgia" panose="02040502050405020303" pitchFamily="18" charset="0"/>
              </a:rPr>
              <a:t> of their error which was meet.  28 And even as they did not like to retain God in their knowledge, God gave them over to a reprobate mind, to do those things which are not convenient;</a:t>
            </a:r>
          </a:p>
        </p:txBody>
      </p:sp>
    </p:spTree>
    <p:extLst>
      <p:ext uri="{BB962C8B-B14F-4D97-AF65-F5344CB8AC3E}">
        <p14:creationId xmlns:p14="http://schemas.microsoft.com/office/powerpoint/2010/main" val="1557793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Corinthians 13:5-7   Examine yourselves, whether ye be in the faith; prove your own selves. Know ye not your own selves, how that Jesus Christ is in you, except ye be reprobates?  6 But I trust that ye shall know that we are not reprobates.  7 Now I pray to God that ye do no evil; not that we should appear approved, but that ye should do that which is honest, though we be as reprobates.</a:t>
            </a:r>
          </a:p>
        </p:txBody>
      </p:sp>
    </p:spTree>
    <p:extLst>
      <p:ext uri="{BB962C8B-B14F-4D97-AF65-F5344CB8AC3E}">
        <p14:creationId xmlns:p14="http://schemas.microsoft.com/office/powerpoint/2010/main" val="5205798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2 Timothy 3:8   Now as </a:t>
            </a:r>
            <a:r>
              <a:rPr lang="en-US" sz="5400" b="1" dirty="0" err="1">
                <a:solidFill>
                  <a:prstClr val="white"/>
                </a:solidFill>
                <a:latin typeface="Georgia" panose="02040502050405020303" pitchFamily="18" charset="0"/>
              </a:rPr>
              <a:t>Jannes</a:t>
            </a:r>
            <a:r>
              <a:rPr lang="en-US" sz="5400" b="1" dirty="0">
                <a:solidFill>
                  <a:prstClr val="white"/>
                </a:solidFill>
                <a:latin typeface="Georgia" panose="02040502050405020303" pitchFamily="18" charset="0"/>
              </a:rPr>
              <a:t> and </a:t>
            </a:r>
            <a:r>
              <a:rPr lang="en-US" sz="5400" b="1" dirty="0" err="1">
                <a:solidFill>
                  <a:prstClr val="white"/>
                </a:solidFill>
                <a:latin typeface="Georgia" panose="02040502050405020303" pitchFamily="18" charset="0"/>
              </a:rPr>
              <a:t>Jambres</a:t>
            </a:r>
            <a:r>
              <a:rPr lang="en-US" sz="5400" b="1" dirty="0">
                <a:solidFill>
                  <a:prstClr val="white"/>
                </a:solidFill>
                <a:latin typeface="Georgia" panose="02040502050405020303" pitchFamily="18" charset="0"/>
              </a:rPr>
              <a:t> withstood Moses, so do these also resist the truth: men of corrupt minds, reprobate concerning the faith.</a:t>
            </a:r>
          </a:p>
        </p:txBody>
      </p:sp>
    </p:spTree>
    <p:extLst>
      <p:ext uri="{BB962C8B-B14F-4D97-AF65-F5344CB8AC3E}">
        <p14:creationId xmlns:p14="http://schemas.microsoft.com/office/powerpoint/2010/main" val="41967193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1:16   They profess that they know God; but in works they deny him, being abominable, and disobedient, and unto every good work reprobate.</a:t>
            </a:r>
          </a:p>
        </p:txBody>
      </p:sp>
    </p:spTree>
    <p:extLst>
      <p:ext uri="{BB962C8B-B14F-4D97-AF65-F5344CB8AC3E}">
        <p14:creationId xmlns:p14="http://schemas.microsoft.com/office/powerpoint/2010/main" val="40022637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1:22-23   How long, ye simple ones, will ye love simplicity? and the scorners delight in their scorning, and fools hate knowledge?  23 Turn you at my reproof: behold, I will pour out my spirit unto you, I will make known my words unto you.</a:t>
            </a:r>
          </a:p>
        </p:txBody>
      </p:sp>
    </p:spTree>
    <p:extLst>
      <p:ext uri="{BB962C8B-B14F-4D97-AF65-F5344CB8AC3E}">
        <p14:creationId xmlns:p14="http://schemas.microsoft.com/office/powerpoint/2010/main" val="24318198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1:24   Because I have called, and ye refused; I have stretched out my hand, and no man regarded;</a:t>
            </a:r>
          </a:p>
        </p:txBody>
      </p:sp>
    </p:spTree>
    <p:extLst>
      <p:ext uri="{BB962C8B-B14F-4D97-AF65-F5344CB8AC3E}">
        <p14:creationId xmlns:p14="http://schemas.microsoft.com/office/powerpoint/2010/main" val="2501278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1:25   But ye have set at </a:t>
            </a:r>
            <a:r>
              <a:rPr lang="en-US" sz="4800" b="1" dirty="0" err="1">
                <a:solidFill>
                  <a:prstClr val="white"/>
                </a:solidFill>
                <a:latin typeface="Georgia" panose="02040502050405020303" pitchFamily="18" charset="0"/>
              </a:rPr>
              <a:t>nought</a:t>
            </a:r>
            <a:r>
              <a:rPr lang="en-US" sz="4800" b="1" dirty="0">
                <a:solidFill>
                  <a:prstClr val="white"/>
                </a:solidFill>
                <a:latin typeface="Georgia" panose="02040502050405020303" pitchFamily="18" charset="0"/>
              </a:rPr>
              <a:t> all my counsel, and would none of my reproof:</a:t>
            </a:r>
          </a:p>
        </p:txBody>
      </p:sp>
    </p:spTree>
    <p:extLst>
      <p:ext uri="{BB962C8B-B14F-4D97-AF65-F5344CB8AC3E}">
        <p14:creationId xmlns:p14="http://schemas.microsoft.com/office/powerpoint/2010/main" val="3769719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1:26-27   I also will laugh at your calamity; I will mock when your fear cometh;  27 When your fear cometh as desolation, and your destruction cometh as a whirlwind; when distress and anguish cometh upon you.</a:t>
            </a:r>
          </a:p>
        </p:txBody>
      </p:sp>
    </p:spTree>
    <p:extLst>
      <p:ext uri="{BB962C8B-B14F-4D97-AF65-F5344CB8AC3E}">
        <p14:creationId xmlns:p14="http://schemas.microsoft.com/office/powerpoint/2010/main" val="37581534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1:28-30   Then shall they call upon me, but I will not answer; they shall seek me early, but they shall not find me:  29 For that they hated knowledge, and did not choose the fear of the LORD:  30 They would none of my counsel: they despised all my reproof.</a:t>
            </a:r>
          </a:p>
        </p:txBody>
      </p:sp>
    </p:spTree>
    <p:extLst>
      <p:ext uri="{BB962C8B-B14F-4D97-AF65-F5344CB8AC3E}">
        <p14:creationId xmlns:p14="http://schemas.microsoft.com/office/powerpoint/2010/main" val="27477617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p>
        </p:txBody>
      </p:sp>
    </p:spTree>
    <p:extLst>
      <p:ext uri="{BB962C8B-B14F-4D97-AF65-F5344CB8AC3E}">
        <p14:creationId xmlns:p14="http://schemas.microsoft.com/office/powerpoint/2010/main" val="3760210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11:5-6   The LORD </a:t>
            </a:r>
            <a:r>
              <a:rPr lang="en-US" sz="4800" b="1" dirty="0" err="1">
                <a:solidFill>
                  <a:prstClr val="white"/>
                </a:solidFill>
                <a:latin typeface="Georgia" panose="02040502050405020303" pitchFamily="18" charset="0"/>
              </a:rPr>
              <a:t>trieth</a:t>
            </a:r>
            <a:r>
              <a:rPr lang="en-US" sz="4800" b="1" dirty="0">
                <a:solidFill>
                  <a:prstClr val="white"/>
                </a:solidFill>
                <a:latin typeface="Georgia" panose="02040502050405020303" pitchFamily="18" charset="0"/>
              </a:rPr>
              <a:t> the righteous: but the wicked and him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violence his soul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6 Upon the wicked he shall rain snares, fire and brimstone, and an horrible tempest: this shall be the portion of their cup.</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26:4-5   I have not sat with vain persons, neither will I go in with dissemblers.  5 I have hated the congregation of evil doers; and will not sit with the wicked.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22087</TotalTime>
  <Words>3930</Words>
  <Application>Microsoft Office PowerPoint</Application>
  <PresentationFormat>Widescreen</PresentationFormat>
  <Paragraphs>157</Paragraphs>
  <Slides>79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252</cp:revision>
  <cp:lastPrinted>2020-01-28T17:57:24Z</cp:lastPrinted>
  <dcterms:created xsi:type="dcterms:W3CDTF">2019-08-31T20:33:16Z</dcterms:created>
  <dcterms:modified xsi:type="dcterms:W3CDTF">2020-03-21T15:07:06Z</dcterms:modified>
</cp:coreProperties>
</file>