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8" r:id="rId4"/>
    <p:sldId id="514" r:id="rId5"/>
    <p:sldId id="520" r:id="rId6"/>
    <p:sldId id="531" r:id="rId7"/>
    <p:sldId id="532" r:id="rId8"/>
    <p:sldId id="533" r:id="rId9"/>
    <p:sldId id="534" r:id="rId10"/>
    <p:sldId id="541" r:id="rId11"/>
    <p:sldId id="542" r:id="rId12"/>
    <p:sldId id="546" r:id="rId13"/>
    <p:sldId id="547" r:id="rId14"/>
    <p:sldId id="548" r:id="rId15"/>
    <p:sldId id="552" r:id="rId16"/>
    <p:sldId id="553" r:id="rId17"/>
    <p:sldId id="558" r:id="rId18"/>
    <p:sldId id="559" r:id="rId19"/>
    <p:sldId id="560" r:id="rId20"/>
    <p:sldId id="562" r:id="rId21"/>
    <p:sldId id="563" r:id="rId22"/>
    <p:sldId id="564" r:id="rId23"/>
    <p:sldId id="566" r:id="rId24"/>
    <p:sldId id="567" r:id="rId25"/>
    <p:sldId id="569" r:id="rId26"/>
    <p:sldId id="570" r:id="rId27"/>
    <p:sldId id="571" r:id="rId28"/>
    <p:sldId id="573" r:id="rId29"/>
    <p:sldId id="574" r:id="rId30"/>
    <p:sldId id="575" r:id="rId31"/>
    <p:sldId id="576" r:id="rId32"/>
    <p:sldId id="577" r:id="rId33"/>
    <p:sldId id="578" r:id="rId34"/>
    <p:sldId id="579" r:id="rId35"/>
    <p:sldId id="580" r:id="rId36"/>
    <p:sldId id="581" r:id="rId37"/>
    <p:sldId id="582" r:id="rId38"/>
    <p:sldId id="583" r:id="rId39"/>
    <p:sldId id="584" r:id="rId40"/>
    <p:sldId id="585" r:id="rId41"/>
    <p:sldId id="586" r:id="rId42"/>
    <p:sldId id="587" r:id="rId43"/>
    <p:sldId id="588" r:id="rId44"/>
    <p:sldId id="589" r:id="rId45"/>
    <p:sldId id="590" r:id="rId46"/>
    <p:sldId id="591" r:id="rId47"/>
    <p:sldId id="592" r:id="rId48"/>
    <p:sldId id="593" r:id="rId49"/>
    <p:sldId id="594" r:id="rId50"/>
    <p:sldId id="595" r:id="rId51"/>
    <p:sldId id="596" r:id="rId52"/>
    <p:sldId id="597" r:id="rId53"/>
    <p:sldId id="598" r:id="rId54"/>
    <p:sldId id="599" r:id="rId55"/>
    <p:sldId id="600" r:id="rId56"/>
    <p:sldId id="601" r:id="rId57"/>
    <p:sldId id="602" r:id="rId58"/>
    <p:sldId id="603" r:id="rId59"/>
    <p:sldId id="605" r:id="rId60"/>
    <p:sldId id="606" r:id="rId61"/>
    <p:sldId id="607" r:id="rId62"/>
    <p:sldId id="608" r:id="rId63"/>
    <p:sldId id="609" r:id="rId6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1:3   That which we have seen and heard declare we unto you, that ye also may have fellowship with us: and truly our fellowship is with the Father, and with his Son Jesus Christ.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1:18   No man hath seen God at any time; the only begotten Son, which is in the bosom of the Father, he hath declared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8:32   He that spared not his own Son, but delivered him up for us all, how shall he not with him also freely give us all things?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9:6   For unto us a child is born, unto us a son is given: and the government shall be upon his shoulder: and his name shall be called Wonderful, </a:t>
            </a:r>
            <a:r>
              <a:rPr lang="en-US" sz="4800" b="1" dirty="0" err="1">
                <a:solidFill>
                  <a:prstClr val="white"/>
                </a:solidFill>
                <a:latin typeface="Georgia" panose="02040502050405020303" pitchFamily="18" charset="0"/>
              </a:rPr>
              <a:t>Counseller</a:t>
            </a:r>
            <a:r>
              <a:rPr lang="en-US" sz="4800" b="1" dirty="0">
                <a:solidFill>
                  <a:prstClr val="white"/>
                </a:solidFill>
                <a:latin typeface="Georgia" panose="02040502050405020303" pitchFamily="18" charset="0"/>
              </a:rPr>
              <a:t>, The mighty God, The everlasting Father, The Prince of Peace.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12:6   Having yet therefore one son, his </a:t>
            </a:r>
            <a:r>
              <a:rPr lang="en-US" sz="5400" b="1" dirty="0" err="1">
                <a:solidFill>
                  <a:prstClr val="white"/>
                </a:solidFill>
                <a:latin typeface="Georgia" panose="02040502050405020303" pitchFamily="18" charset="0"/>
              </a:rPr>
              <a:t>wellbeloved</a:t>
            </a:r>
            <a:r>
              <a:rPr lang="en-US" sz="5400" b="1" dirty="0">
                <a:solidFill>
                  <a:prstClr val="white"/>
                </a:solidFill>
                <a:latin typeface="Georgia" panose="02040502050405020303" pitchFamily="18" charset="0"/>
              </a:rPr>
              <a:t>, he sent him also last unto them, saying, They will reverence my son.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2:7   I will declare the decree: the LORD hath said unto me, Thou art my Son; this day have I begotten thee.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Colossians 1:13-14   Who hath delivered us from the power of darkness, and hath translated us into the kingdom of his dear Son:  14 In whom we have redemption through his blood, even the forgiveness of sins: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1:31-33   And, behold, thou shalt conceive in thy womb, and bring forth a son, and shalt call his name JESUS.  32 He shall be great, and shall be called the Son of the Highest: and the Lord God shall give unto him the throne of his father David:  33 And he shall reign over the house of Jacob for ever; and of his kingdom there shall be no end.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04813"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Mark 14:61-62   But he held his peace, and answered nothing. Again the high priest asked him, and said unto him, Art thou the Christ, the Son of the Blessed?  62 And Jesus said, I am: and ye shall see the Son of man sitting on the right hand of power, and coming in the clouds of heaven.</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17:5   While he yet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 behold, a bright cloud overshadowed them: and behold a voice out of the cloud, which said, This is my beloved Son, in whom I am well pleased; hear ye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You Better Have</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Right Jesus</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10:36   Say ye of him, whom the Father hath sanctified, and sent into the world, Thou </a:t>
            </a:r>
            <a:r>
              <a:rPr lang="en-US" sz="6000" b="1" dirty="0" err="1">
                <a:solidFill>
                  <a:prstClr val="white"/>
                </a:solidFill>
                <a:latin typeface="Georgia" panose="02040502050405020303" pitchFamily="18" charset="0"/>
              </a:rPr>
              <a:t>blasphemest</a:t>
            </a:r>
            <a:r>
              <a:rPr lang="en-US" sz="6000" b="1" dirty="0">
                <a:solidFill>
                  <a:prstClr val="white"/>
                </a:solidFill>
                <a:latin typeface="Georgia" panose="02040502050405020303" pitchFamily="18" charset="0"/>
              </a:rPr>
              <a:t>; because I said, I am the Son of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Mark 1:1   The beginning of the gospel of Jesus Christ, the Son of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1:35   And the angel answered and said unto her, The Holy Ghost shall come upon thee, and the power of the Highest shall overshadow thee: therefore also that holy thing which shall be born of thee shall be called the Son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20:30-31   And many other signs truly did Jesus in the presence of his disciples, which are not written in this book:  31 But these are written, that ye might believe that Jesus is the Christ, the Son of God; and that believing ye might have life through his name.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4:23   Take heed unto yourselves, lest ye forget the covenant of the LORD your God, which he made with you, and make you a graven image, or the likeness of any thing, which the LORD thy God hath forbidden thee.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Deuteronomy 16:22   Neither shalt thou set thee up any image; which the LORD thy God </a:t>
            </a:r>
            <a:r>
              <a:rPr lang="en-US" sz="6000" b="1" dirty="0" err="1">
                <a:solidFill>
                  <a:prstClr val="white"/>
                </a:solidFill>
                <a:latin typeface="Georgia" panose="02040502050405020303" pitchFamily="18" charset="0"/>
              </a:rPr>
              <a:t>hateth</a:t>
            </a:r>
            <a:r>
              <a:rPr lang="en-US" sz="6000" b="1" dirty="0">
                <a:solidFill>
                  <a:prstClr val="white"/>
                </a:solidFill>
                <a:latin typeface="Georgia" panose="02040502050405020303" pitchFamily="18" charset="0"/>
              </a:rPr>
              <a: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9:20   And straightway he preached Christ in the synagogues, that he is the Son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14:33   Then they that were in the ship came and worshipped him, saying, Of a truth thou art the Son of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1:49   Nathanael answered and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unto him, Rabbi, thou art the Son of God; thou art the King of Israel.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11:27   She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unto him, Yea, Lord: I believe that thou art the Christ, the Son of God, which should come into the world.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4:4   But he answered and said, It is written, Man shall not live by bread alone, but by every word that </a:t>
            </a:r>
            <a:r>
              <a:rPr lang="en-US" sz="5400" b="1" dirty="0" err="1">
                <a:solidFill>
                  <a:prstClr val="white"/>
                </a:solidFill>
                <a:latin typeface="Georgia" panose="02040502050405020303" pitchFamily="18" charset="0"/>
              </a:rPr>
              <a:t>proceedeth</a:t>
            </a:r>
            <a:r>
              <a:rPr lang="en-US" sz="5400" b="1" dirty="0">
                <a:solidFill>
                  <a:prstClr val="white"/>
                </a:solidFill>
                <a:latin typeface="Georgia" panose="02040502050405020303" pitchFamily="18" charset="0"/>
              </a:rPr>
              <a:t> out of the mouth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8:37   And Philip said, If thou </a:t>
            </a:r>
            <a:r>
              <a:rPr lang="en-US" sz="5400" b="1" dirty="0" err="1">
                <a:solidFill>
                  <a:prstClr val="white"/>
                </a:solidFill>
                <a:latin typeface="Georgia" panose="02040502050405020303" pitchFamily="18" charset="0"/>
              </a:rPr>
              <a:t>believest</a:t>
            </a:r>
            <a:r>
              <a:rPr lang="en-US" sz="5400" b="1" dirty="0">
                <a:solidFill>
                  <a:prstClr val="white"/>
                </a:solidFill>
                <a:latin typeface="Georgia" panose="02040502050405020303" pitchFamily="18" charset="0"/>
              </a:rPr>
              <a:t> with all thine heart, thou </a:t>
            </a:r>
            <a:r>
              <a:rPr lang="en-US" sz="5400" b="1" dirty="0" err="1">
                <a:solidFill>
                  <a:prstClr val="white"/>
                </a:solidFill>
                <a:latin typeface="Georgia" panose="02040502050405020303" pitchFamily="18" charset="0"/>
              </a:rPr>
              <a:t>mayest</a:t>
            </a:r>
            <a:r>
              <a:rPr lang="en-US" sz="5400" b="1" dirty="0">
                <a:solidFill>
                  <a:prstClr val="white"/>
                </a:solidFill>
                <a:latin typeface="Georgia" panose="02040502050405020303" pitchFamily="18" charset="0"/>
              </a:rPr>
              <a:t>. And he answered and said, I believe that Jesus Christ is the Son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15:39   And when the centurion, which stood over against him, saw that he so cried out, and gave up the ghost, he said, Truly this man was the Son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3:11   And unclean spirits, when they saw him, fell down before him, and cried, saying, Thou art the Son of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5:7-9   And cried with a loud voice, and said, What have I to do with thee, Jesus, thou Son of the most high God? I adjure thee by God, that thou torment me not.  8 For he said unto him, Come out of the man, thou unclean spirit.  9 And he asked him, What is thy name? And he answered, saying, My name is Legion: for we are many.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2 Corinthians 1:19   For the Son of God, Jesus Christ, who was preached among you by us, even by me and Silvanus and Timotheus, was not yea and nay, but in him was yea.</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2:20   I am crucified with Christ: nevertheless I live; yet not I, but Christ </a:t>
            </a:r>
            <a:r>
              <a:rPr lang="en-US" sz="4800" b="1" dirty="0" err="1">
                <a:solidFill>
                  <a:prstClr val="white"/>
                </a:solidFill>
                <a:latin typeface="Georgia" panose="02040502050405020303" pitchFamily="18" charset="0"/>
              </a:rPr>
              <a:t>liveth</a:t>
            </a:r>
            <a:r>
              <a:rPr lang="en-US" sz="4800" b="1" dirty="0">
                <a:solidFill>
                  <a:prstClr val="white"/>
                </a:solidFill>
                <a:latin typeface="Georgia" panose="02040502050405020303" pitchFamily="18" charset="0"/>
              </a:rPr>
              <a:t> in me: and the life which I now live in the flesh I live by the faith of the Son of God, who loved me, and gave himself for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4:14   Seeing then that we have a great high priest, that is passed into the heavens, Jesus the Son of God, let us hold fast our profession.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4:15   Whosoever shall confess that Jesus is the Son of God, God </a:t>
            </a:r>
            <a:r>
              <a:rPr lang="en-US" sz="5400" b="1" dirty="0" err="1">
                <a:solidFill>
                  <a:prstClr val="white"/>
                </a:solidFill>
                <a:latin typeface="Georgia" panose="02040502050405020303" pitchFamily="18" charset="0"/>
              </a:rPr>
              <a:t>dwelleth</a:t>
            </a:r>
            <a:r>
              <a:rPr lang="en-US" sz="5400" b="1" dirty="0">
                <a:solidFill>
                  <a:prstClr val="white"/>
                </a:solidFill>
                <a:latin typeface="Georgia" panose="02040502050405020303" pitchFamily="18" charset="0"/>
              </a:rPr>
              <a:t> in him, and he in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5:5   Who is he that </a:t>
            </a:r>
            <a:r>
              <a:rPr lang="en-US" sz="5400" b="1" dirty="0" err="1">
                <a:solidFill>
                  <a:prstClr val="white"/>
                </a:solidFill>
                <a:latin typeface="Georgia" panose="02040502050405020303" pitchFamily="18" charset="0"/>
              </a:rPr>
              <a:t>overcometh</a:t>
            </a:r>
            <a:r>
              <a:rPr lang="en-US" sz="5400" b="1" dirty="0">
                <a:solidFill>
                  <a:prstClr val="white"/>
                </a:solidFill>
                <a:latin typeface="Georgia" panose="02040502050405020303" pitchFamily="18" charset="0"/>
              </a:rPr>
              <a:t> the world, but he that believeth that Jesus is the Son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5:10   He that believeth on the Son of God hath the witness in himself: he that believeth not God hath made him a liar; because he believeth not the record that God gave of his Son.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69227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16:13   When Jesus came into the coasts of Caesarea Philippi, he asked his disciples, saying, Whom do men say that I the Son of man am?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5:12   He that hath the Son hath life; and he that hath not the Son of God hath not life.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6989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5:20   And we know that the Son of God is come, and hath given us an understanding, that we may know him that is true, and we are in him that is true, even in his Son Jesus Christ. This is the true God, and eternal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03963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2:18   And unto the angel of the church in Thyatira write; These things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Son of God, who hath his eyes like unto a flame of fire, and his feet are like fine brass;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10713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1:1-2   In the beginning was the Word, and the Word was with God, and the Word was God.  2 The same was in the beginning with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97060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1:8   But unto the Son he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Thy throne, O God, is for ever and ever: a </a:t>
            </a:r>
            <a:r>
              <a:rPr lang="en-US" sz="5400" b="1" dirty="0" err="1">
                <a:solidFill>
                  <a:prstClr val="white"/>
                </a:solidFill>
                <a:latin typeface="Georgia" panose="02040502050405020303" pitchFamily="18" charset="0"/>
              </a:rPr>
              <a:t>sceptre</a:t>
            </a:r>
            <a:r>
              <a:rPr lang="en-US" sz="5400" b="1" dirty="0">
                <a:solidFill>
                  <a:prstClr val="white"/>
                </a:solidFill>
                <a:latin typeface="Georgia" panose="02040502050405020303" pitchFamily="18" charset="0"/>
              </a:rPr>
              <a:t> of righteousness is the </a:t>
            </a:r>
            <a:r>
              <a:rPr lang="en-US" sz="5400" b="1" dirty="0" err="1">
                <a:solidFill>
                  <a:prstClr val="white"/>
                </a:solidFill>
                <a:latin typeface="Georgia" panose="02040502050405020303" pitchFamily="18" charset="0"/>
              </a:rPr>
              <a:t>sceptre</a:t>
            </a:r>
            <a:r>
              <a:rPr lang="en-US" sz="5400" b="1" dirty="0">
                <a:solidFill>
                  <a:prstClr val="white"/>
                </a:solidFill>
                <a:latin typeface="Georgia" panose="02040502050405020303" pitchFamily="18" charset="0"/>
              </a:rPr>
              <a:t> of thy kingdom.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318511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9:6   For unto us a child is born, unto us a son is given: and the government shall be upon his shoulder: and his name shall be called Wonderful, </a:t>
            </a:r>
            <a:r>
              <a:rPr lang="en-US" sz="4800" b="1" dirty="0" err="1">
                <a:solidFill>
                  <a:prstClr val="white"/>
                </a:solidFill>
                <a:latin typeface="Georgia" panose="02040502050405020303" pitchFamily="18" charset="0"/>
              </a:rPr>
              <a:t>Counseller</a:t>
            </a:r>
            <a:r>
              <a:rPr lang="en-US" sz="4800" b="1" dirty="0">
                <a:solidFill>
                  <a:prstClr val="white"/>
                </a:solidFill>
                <a:latin typeface="Georgia" panose="02040502050405020303" pitchFamily="18" charset="0"/>
              </a:rPr>
              <a:t>, The mighty God, The everlasting Father, The Prince of Peace.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925320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20:27-28   Then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he to Thomas, Reach hither thy finger, and behold my hands; and reach hither thy hand, and thrust it into my side: and be not faithless, but believing.  28 And Thomas answered and said unto him, My Lord and my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39591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1:46-47   And Mary said, My soul doth magnify the Lord,  47 And my spirit hath rejoiced in God my </a:t>
            </a:r>
            <a:r>
              <a:rPr lang="en-US" sz="5400" b="1" dirty="0" err="1">
                <a:solidFill>
                  <a:prstClr val="white"/>
                </a:solidFill>
                <a:latin typeface="Georgia" panose="02040502050405020303" pitchFamily="18" charset="0"/>
              </a:rPr>
              <a:t>Saviour</a:t>
            </a:r>
            <a:r>
              <a:rPr lang="en-US" sz="5400" b="1" dirty="0">
                <a:solidFill>
                  <a:prstClr val="white"/>
                </a:solidFill>
                <a:latin typeface="Georgia" panose="02040502050405020303" pitchFamily="18" charset="0"/>
              </a:rPr>
              <a: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517008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54:5   For thy Maker is thine husband; the LORD of hosts is his name; and thy Redeemer the Holy One of Israel; The God of the whole earth shall he be called.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741227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1 Timothy 3:16   And without controversy great is the mystery of godliness: God was manifest in the flesh, justified in the Spirit, seen of angels, preached unto the Gentiles, believed on in the world, received up into glory.</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16747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16:14-15   And they said, Some say that thou art John the Baptist: some, Elias; and others, Jeremias, or one of the prophets.  15 He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unto them, But whom say ye that I am?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2 Peter 1:1   Simon Peter, a servant and an apostle of Jesus Christ, to them that have obtained like precious faith with us through the righteousness of God and our </a:t>
            </a:r>
            <a:r>
              <a:rPr lang="en-US" sz="4800" b="1" dirty="0" err="1">
                <a:solidFill>
                  <a:prstClr val="white"/>
                </a:solidFill>
                <a:latin typeface="Georgia" panose="02040502050405020303" pitchFamily="18" charset="0"/>
              </a:rPr>
              <a:t>Saviour</a:t>
            </a:r>
            <a:r>
              <a:rPr lang="en-US" sz="4800" b="1" dirty="0">
                <a:solidFill>
                  <a:prstClr val="white"/>
                </a:solidFill>
                <a:latin typeface="Georgia" panose="02040502050405020303" pitchFamily="18" charset="0"/>
              </a:rPr>
              <a:t> Jesus Christ: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32460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Titus 2:13-14   Looking for that blessed hope, and the glorious appearing of the great God and our </a:t>
            </a:r>
            <a:r>
              <a:rPr lang="en-US" sz="4800" b="1" dirty="0" err="1">
                <a:solidFill>
                  <a:prstClr val="white"/>
                </a:solidFill>
                <a:latin typeface="Georgia" panose="02040502050405020303" pitchFamily="18" charset="0"/>
              </a:rPr>
              <a:t>Saviour</a:t>
            </a:r>
            <a:r>
              <a:rPr lang="en-US" sz="4800" b="1" dirty="0">
                <a:solidFill>
                  <a:prstClr val="white"/>
                </a:solidFill>
                <a:latin typeface="Georgia" panose="02040502050405020303" pitchFamily="18" charset="0"/>
              </a:rPr>
              <a:t> Jesus Christ;  14 Who gave himself for us, that he might redeem us from all iniquity, and purify unto himself a peculiar people, zealous of good works.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28134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1:23   Behold, a virgin shall be with child, and shall bring forth a son, and they shall call his name Emmanuel, which being interpreted is, God with us.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765952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3:2   And the angel of the LORD appeared unto him in a flame of fire out of the midst of a bush: and he looked, and, behold, the bush burned with fire, and the bush was not consumed.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242440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3:3-5   And Moses said, I will now turn aside, and see this great sight, why the bush is not burnt.  4 And when the LORD saw that he turned aside to see, God called unto him out of the midst of the bush, and said, Moses, Moses. And he said, Here am I.  5 And he said, Draw not nigh hither: put off thy shoes from off thy feet, for the place whereon thou </a:t>
            </a:r>
            <a:r>
              <a:rPr lang="en-US" sz="4000" b="1" dirty="0" err="1">
                <a:solidFill>
                  <a:prstClr val="white"/>
                </a:solidFill>
                <a:latin typeface="Georgia" panose="02040502050405020303" pitchFamily="18" charset="0"/>
              </a:rPr>
              <a:t>standest</a:t>
            </a:r>
            <a:r>
              <a:rPr lang="en-US" sz="4000" b="1" dirty="0">
                <a:solidFill>
                  <a:prstClr val="white"/>
                </a:solidFill>
                <a:latin typeface="Georgia" panose="02040502050405020303" pitchFamily="18" charset="0"/>
              </a:rPr>
              <a:t> is holy ground.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437961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3:6   Moreover he said, I am the God of thy father, the God of Abraham, the God of Isaac, and the God of Jacob. And Moses hid his face; for he was afraid to look upon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661720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8:58   Jesus said unto them, Verily, verily, I say unto you, Before Abraham was, I am.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357759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40:3   The voice of him that </a:t>
            </a:r>
            <a:r>
              <a:rPr lang="en-US" sz="5400" b="1" dirty="0" err="1">
                <a:solidFill>
                  <a:prstClr val="white"/>
                </a:solidFill>
                <a:latin typeface="Georgia" panose="02040502050405020303" pitchFamily="18" charset="0"/>
              </a:rPr>
              <a:t>crieth</a:t>
            </a:r>
            <a:r>
              <a:rPr lang="en-US" sz="5400" b="1" dirty="0">
                <a:solidFill>
                  <a:prstClr val="white"/>
                </a:solidFill>
                <a:latin typeface="Georgia" panose="02040502050405020303" pitchFamily="18" charset="0"/>
              </a:rPr>
              <a:t> in the wilderness, Prepare ye the way of the LORD, make straight in the desert a highway for our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09633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40:10-11   Behold, the Lord GOD will come with strong hand, and his arm shall rule for him: behold, his reward is with him, and his work before him.  11 He shall feed his flock like a shepherd: he shall gather the lambs with his arm, and carry them in his bosom, and shall gently lead those that are with young.</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19023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Colossians 1:16-17   For by him were all things created, that are in heaven, and that are in earth, visible and invisible, whether they be thrones, or dominions, or principalities, or powers: all things were created by him, and for him:  17 And he is before all things, and by him all things consist.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5732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16:16   And Simon Peter answered and said, Thou art the Christ, the Son of the living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1:2-3   Hath in these last days spoken unto us by his Son, whom he hath appointed heir of all things, by whom also he made the worlds;  3 Who being the brightness of his glory, and the express image of his person, and upholding all things by the word of his power, when he had by himself purged our sins, sat down on the right hand of the Majesty on high;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459366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Colossians 1:18-19   And he is the head of the body, the church: who is the beginning, the firstborn from the dead; that in all things he might have the preeminence.  19 For it pleased the Father that in him should all </a:t>
            </a:r>
            <a:r>
              <a:rPr lang="en-US" sz="4800" b="1" dirty="0" err="1">
                <a:solidFill>
                  <a:prstClr val="white"/>
                </a:solidFill>
                <a:latin typeface="Georgia" panose="02040502050405020303" pitchFamily="18" charset="0"/>
              </a:rPr>
              <a:t>fulness</a:t>
            </a:r>
            <a:r>
              <a:rPr lang="en-US" sz="4800" b="1" dirty="0">
                <a:solidFill>
                  <a:prstClr val="white"/>
                </a:solidFill>
                <a:latin typeface="Georgia" panose="02040502050405020303" pitchFamily="18" charset="0"/>
              </a:rPr>
              <a:t> dwell;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658263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1:8   I am Alpha and Omega, the beginning and the ending,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 which is, and which was, and which is to come, the Almighty.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715118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1:17   And when I saw him, I fell at his feet as dead. And he laid his right hand upon me, saying unto me, Fear not; I am the first and the last: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02236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4:14   And we have seen and do testify that the Father sent the Son to be the </a:t>
            </a:r>
            <a:r>
              <a:rPr lang="en-US" sz="5400" b="1" dirty="0" err="1">
                <a:solidFill>
                  <a:prstClr val="white"/>
                </a:solidFill>
                <a:latin typeface="Georgia" panose="02040502050405020303" pitchFamily="18" charset="0"/>
              </a:rPr>
              <a:t>Saviour</a:t>
            </a:r>
            <a:r>
              <a:rPr lang="en-US" sz="5400" b="1" dirty="0">
                <a:solidFill>
                  <a:prstClr val="white"/>
                </a:solidFill>
                <a:latin typeface="Georgia" panose="02040502050405020303" pitchFamily="18" charset="0"/>
              </a:rPr>
              <a:t> of the world.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1:34   And I saw, and bare record that this is the Son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22786</TotalTime>
  <Words>2698</Words>
  <Application>Microsoft Office PowerPoint</Application>
  <PresentationFormat>Widescreen</PresentationFormat>
  <Paragraphs>125</Paragraphs>
  <Slides>63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265</cp:revision>
  <cp:lastPrinted>2020-01-28T17:57:24Z</cp:lastPrinted>
  <dcterms:created xsi:type="dcterms:W3CDTF">2019-08-31T20:33:16Z</dcterms:created>
  <dcterms:modified xsi:type="dcterms:W3CDTF">2020-03-30T16:04:38Z</dcterms:modified>
</cp:coreProperties>
</file>