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1" r:id="rId6"/>
    <p:sldId id="532" r:id="rId7"/>
    <p:sldId id="533" r:id="rId8"/>
    <p:sldId id="534" r:id="rId9"/>
    <p:sldId id="541" r:id="rId10"/>
    <p:sldId id="542" r:id="rId11"/>
    <p:sldId id="546" r:id="rId12"/>
    <p:sldId id="547" r:id="rId13"/>
    <p:sldId id="548" r:id="rId14"/>
    <p:sldId id="552" r:id="rId15"/>
    <p:sldId id="553" r:id="rId16"/>
    <p:sldId id="558" r:id="rId17"/>
    <p:sldId id="559" r:id="rId18"/>
    <p:sldId id="560" r:id="rId19"/>
    <p:sldId id="562" r:id="rId20"/>
    <p:sldId id="563" r:id="rId21"/>
    <p:sldId id="564" r:id="rId22"/>
    <p:sldId id="566" r:id="rId23"/>
    <p:sldId id="567" r:id="rId24"/>
    <p:sldId id="569" r:id="rId25"/>
    <p:sldId id="570" r:id="rId26"/>
    <p:sldId id="571" r:id="rId27"/>
    <p:sldId id="573"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 id="592" r:id="rId47"/>
    <p:sldId id="593" r:id="rId48"/>
    <p:sldId id="594" r:id="rId49"/>
    <p:sldId id="595" r:id="rId50"/>
    <p:sldId id="596" r:id="rId51"/>
    <p:sldId id="597" r:id="rId52"/>
    <p:sldId id="598" r:id="rId53"/>
    <p:sldId id="599" r:id="rId54"/>
    <p:sldId id="600"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7" d="100"/>
          <a:sy n="97" d="100"/>
        </p:scale>
        <p:origin x="108"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119:160   Thy word is true from the beginning: and every one of thy righteous judgments </a:t>
            </a:r>
            <a:r>
              <a:rPr lang="en-US" sz="5400" b="1" dirty="0" err="1">
                <a:solidFill>
                  <a:prstClr val="white"/>
                </a:solidFill>
                <a:latin typeface="Georgia" panose="02040502050405020303" pitchFamily="18" charset="0"/>
              </a:rPr>
              <a:t>endureth</a:t>
            </a:r>
            <a:r>
              <a:rPr lang="en-US" sz="5400" b="1" dirty="0">
                <a:solidFill>
                  <a:prstClr val="white"/>
                </a:solidFill>
                <a:latin typeface="Georgia" panose="02040502050405020303" pitchFamily="18" charset="0"/>
              </a:rPr>
              <a:t>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10:34-36   Jesus answered them, Is it not written in your law, I said, Ye are gods?  35 If he called them gods, unto whom the word of God came, and the scripture cannot be broken;  36 Say ye of him, whom the Father hath sanctified, and sent into the world, Thou </a:t>
            </a:r>
            <a:r>
              <a:rPr lang="en-US" sz="4400" b="1" dirty="0" err="1">
                <a:solidFill>
                  <a:prstClr val="white"/>
                </a:solidFill>
                <a:latin typeface="Georgia" panose="02040502050405020303" pitchFamily="18" charset="0"/>
              </a:rPr>
              <a:t>blasphemest</a:t>
            </a:r>
            <a:r>
              <a:rPr lang="en-US" sz="4400" b="1" dirty="0">
                <a:solidFill>
                  <a:prstClr val="white"/>
                </a:solidFill>
                <a:latin typeface="Georgia" panose="02040502050405020303" pitchFamily="18" charset="0"/>
              </a:rPr>
              <a:t>; because I said, I am the Son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30:8   Now go, write it before them in a table, and note it in a book, that it may be for the time to come for ever and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30:9   That this is a rebellious people, lying children, children that will not hear the law of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30:10   Which say to the seers, See not; and to the prophets, Prophesy not unto us right things, speak unto us smooth things, prophesy deceits: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30:11   Get you out of the way, turn aside out of the path, cause the Holy One of Israel to cease from before 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34:16   Seek ye out of the book of the LORD, and read: no one of these shall fail, none shall want her mate: for my mouth it hath commanded, and his spirit it hath gathered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10:21   But I will shew thee that which is noted in the scripture of truth: and there is none that </a:t>
            </a:r>
            <a:r>
              <a:rPr lang="en-US" sz="5400" b="1" dirty="0" err="1">
                <a:solidFill>
                  <a:prstClr val="white"/>
                </a:solidFill>
                <a:latin typeface="Georgia" panose="02040502050405020303" pitchFamily="18" charset="0"/>
              </a:rPr>
              <a:t>holdeth</a:t>
            </a:r>
            <a:r>
              <a:rPr lang="en-US" sz="5400" b="1" dirty="0">
                <a:solidFill>
                  <a:prstClr val="white"/>
                </a:solidFill>
                <a:latin typeface="Georgia" panose="02040502050405020303" pitchFamily="18" charset="0"/>
              </a:rPr>
              <a:t> with me in these things, but Michael your prince.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119:89   For ever, O LORD, thy word is settled in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4:2   Ye shall not add unto the word which I command you, neither shall ye diminish ought from it, that ye may keep the commandments of the LORD your God which I command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The Bible</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100% Truth?</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119:140   Thy word is very pure: therefore thy servant </a:t>
            </a:r>
            <a:r>
              <a:rPr lang="en-US" sz="6000" b="1" dirty="0" err="1">
                <a:solidFill>
                  <a:prstClr val="white"/>
                </a:solidFill>
                <a:latin typeface="Georgia" panose="02040502050405020303" pitchFamily="18" charset="0"/>
              </a:rPr>
              <a:t>loveth</a:t>
            </a:r>
            <a:r>
              <a:rPr lang="en-US" sz="6000" b="1" dirty="0">
                <a:solidFill>
                  <a:prstClr val="white"/>
                </a:solidFill>
                <a:latin typeface="Georgia" panose="02040502050405020303" pitchFamily="18" charset="0"/>
              </a:rPr>
              <a:t>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24:21-22   My son, fear thou the LORD and the king: and meddle not with them that are given to change:  22 For their calamity shall rise suddenly; and who </a:t>
            </a:r>
            <a:r>
              <a:rPr lang="en-US" sz="5400" b="1" dirty="0" err="1">
                <a:solidFill>
                  <a:prstClr val="white"/>
                </a:solidFill>
                <a:latin typeface="Georgia" panose="02040502050405020303" pitchFamily="18" charset="0"/>
              </a:rPr>
              <a:t>knoweth</a:t>
            </a:r>
            <a:r>
              <a:rPr lang="en-US" sz="5400" b="1" dirty="0">
                <a:solidFill>
                  <a:prstClr val="white"/>
                </a:solidFill>
                <a:latin typeface="Georgia" panose="02040502050405020303" pitchFamily="18" charset="0"/>
              </a:rPr>
              <a:t> the ruin of them both?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30:5-6   Every word of God is pure: he is a shield unto them that put their trust in him.  6 Add thou not unto his words, lest he reprove thee, and thou be found a liar.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5:18   For verily I say unto you, Till heaven and earth pass, one jot or one tittle shall in no wise pass from the law, till all be fulfilled.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13:31   Heaven and earth shall pass away: but my words shall not pass away.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21:33   Heaven and earth shall pass away: but my words shall not pass away.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1:24-25   For all flesh is as grass, and all the glory of man as the flower of grass. The grass </a:t>
            </a:r>
            <a:r>
              <a:rPr lang="en-US" sz="4800" b="1" dirty="0" err="1">
                <a:solidFill>
                  <a:prstClr val="white"/>
                </a:solidFill>
                <a:latin typeface="Georgia" panose="02040502050405020303" pitchFamily="18" charset="0"/>
              </a:rPr>
              <a:t>withereth</a:t>
            </a:r>
            <a:r>
              <a:rPr lang="en-US" sz="4800" b="1" dirty="0">
                <a:solidFill>
                  <a:prstClr val="white"/>
                </a:solidFill>
                <a:latin typeface="Georgia" panose="02040502050405020303" pitchFamily="18" charset="0"/>
              </a:rPr>
              <a:t>, and the flower thereof </a:t>
            </a:r>
            <a:r>
              <a:rPr lang="en-US" sz="4800" b="1" dirty="0" err="1">
                <a:solidFill>
                  <a:prstClr val="white"/>
                </a:solidFill>
                <a:latin typeface="Georgia" panose="02040502050405020303" pitchFamily="18" charset="0"/>
              </a:rPr>
              <a:t>falleth</a:t>
            </a:r>
            <a:r>
              <a:rPr lang="en-US" sz="4800" b="1" dirty="0">
                <a:solidFill>
                  <a:prstClr val="white"/>
                </a:solidFill>
                <a:latin typeface="Georgia" panose="02040502050405020303" pitchFamily="18" charset="0"/>
              </a:rPr>
              <a:t> away:  25 But the word of the Lord </a:t>
            </a:r>
            <a:r>
              <a:rPr lang="en-US" sz="4800" b="1" dirty="0" err="1">
                <a:solidFill>
                  <a:prstClr val="white"/>
                </a:solidFill>
                <a:latin typeface="Georgia" panose="02040502050405020303" pitchFamily="18" charset="0"/>
              </a:rPr>
              <a:t>endureth</a:t>
            </a:r>
            <a:r>
              <a:rPr lang="en-US" sz="4800" b="1" dirty="0">
                <a:solidFill>
                  <a:prstClr val="white"/>
                </a:solidFill>
                <a:latin typeface="Georgia" panose="02040502050405020303" pitchFamily="18" charset="0"/>
              </a:rPr>
              <a:t> for ever. And this is the word which by the gospel is preached unto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32:19-20   And when the LORD saw it, he abhorred them, because of the provoking of his sons, and of his daughters.  20 And he said, I will hide my face from them, I will see what their end shall be: for they are a very </a:t>
            </a:r>
            <a:r>
              <a:rPr lang="en-US" sz="4800" b="1" dirty="0" err="1">
                <a:solidFill>
                  <a:prstClr val="white"/>
                </a:solidFill>
                <a:latin typeface="Georgia" panose="02040502050405020303" pitchFamily="18" charset="0"/>
              </a:rPr>
              <a:t>froward</a:t>
            </a:r>
            <a:r>
              <a:rPr lang="en-US" sz="4800" b="1" dirty="0">
                <a:solidFill>
                  <a:prstClr val="white"/>
                </a:solidFill>
                <a:latin typeface="Georgia" panose="02040502050405020303" pitchFamily="18" charset="0"/>
              </a:rPr>
              <a:t> generation, children in whom is no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22:18-19   For I testify unto every man that </a:t>
            </a:r>
            <a:r>
              <a:rPr lang="en-US" sz="4000" b="1" dirty="0" err="1">
                <a:solidFill>
                  <a:prstClr val="white"/>
                </a:solidFill>
                <a:latin typeface="Georgia" panose="02040502050405020303" pitchFamily="18" charset="0"/>
              </a:rPr>
              <a:t>heareth</a:t>
            </a:r>
            <a:r>
              <a:rPr lang="en-US" sz="4000" b="1" dirty="0">
                <a:solidFill>
                  <a:prstClr val="white"/>
                </a:solidFill>
                <a:latin typeface="Georgia" panose="02040502050405020303" pitchFamily="18" charset="0"/>
              </a:rPr>
              <a:t>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59:21   As for me, this is my covenant with them,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My spirit that is upon thee, and my words which I have put in thy mouth, shall not depart out of thy mouth, nor out of the mouth of thy seed, nor out of the mouth of thy seed's seed,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from henceforth and for ever.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6990"/>
            <a:ext cx="12188952" cy="4696590"/>
          </a:xfrm>
          <a:prstGeom prst="rect">
            <a:avLst/>
          </a:prstGeom>
        </p:spPr>
      </p:pic>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14:26   But the Comforter, which is the Holy Ghost, whom the Father will send in my name, he shall teach you all things, and bring all things to your remembrance, whatsoever I have said unto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Chronicles 19:2   And Jehu the son of </a:t>
            </a:r>
            <a:r>
              <a:rPr lang="en-US" sz="5000" b="1" dirty="0" err="1">
                <a:solidFill>
                  <a:prstClr val="white"/>
                </a:solidFill>
                <a:latin typeface="Georgia" panose="02040502050405020303" pitchFamily="18" charset="0"/>
              </a:rPr>
              <a:t>Hanani</a:t>
            </a:r>
            <a:r>
              <a:rPr lang="en-US" sz="5000" b="1" dirty="0">
                <a:solidFill>
                  <a:prstClr val="white"/>
                </a:solidFill>
                <a:latin typeface="Georgia" panose="02040502050405020303" pitchFamily="18" charset="0"/>
              </a:rPr>
              <a:t> the seer went out to meet him, and said to king Jehoshaphat, </a:t>
            </a:r>
            <a:r>
              <a:rPr lang="en-US" sz="5000" b="1" dirty="0" err="1">
                <a:solidFill>
                  <a:prstClr val="white"/>
                </a:solidFill>
                <a:latin typeface="Georgia" panose="02040502050405020303" pitchFamily="18" charset="0"/>
              </a:rPr>
              <a:t>Shouldest</a:t>
            </a:r>
            <a:r>
              <a:rPr lang="en-US" sz="5000" b="1" dirty="0">
                <a:solidFill>
                  <a:prstClr val="white"/>
                </a:solidFill>
                <a:latin typeface="Georgia" panose="02040502050405020303" pitchFamily="18" charset="0"/>
              </a:rPr>
              <a:t> thou help the ungodly, and love them that hate the LORD? therefore is wrath upon thee from before the LORD.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14:36-38   What? came the word of God out from you? or came it unto you only?  37 If any man think himself to be a prophet, or spiritual, let him acknowledge that the things that I write unto you are the commandments of the Lord.  38 But if any man be ignorant, let him be ignorant.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23:36-37   And the burden of the LORD shall ye mention no more: for every man's word shall be his burden; for ye have perverted the words of the living God, of the LORD of hosts our God.  37 Thus shalt thou say to the prophet, What hath the LORD answered thee? and, What hath the LORD spoken?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965326"/>
            <a:ext cx="12188952" cy="4364806"/>
          </a:xfrm>
          <a:prstGeom prst="rect">
            <a:avLst/>
          </a:prstGeom>
        </p:spPr>
      </p:pic>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048" y="503188"/>
            <a:ext cx="12188952" cy="5525659"/>
          </a:xfrm>
          <a:prstGeom prst="rect">
            <a:avLst/>
          </a:prstGeom>
        </p:spPr>
      </p:pic>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991208"/>
            <a:ext cx="12188952" cy="3517383"/>
          </a:xfrm>
          <a:prstGeom prst="rect">
            <a:avLst/>
          </a:prstGeom>
        </p:spPr>
      </p:pic>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1048021"/>
            <a:ext cx="12188952" cy="4237112"/>
          </a:xfrm>
          <a:prstGeom prst="rect">
            <a:avLst/>
          </a:prstGeom>
        </p:spPr>
      </p:pic>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Daniel 4:34-35   And at the end of the days I Nebuchadnezzar lifted up mine eyes unto heaven, and mine understanding returned unto me, and I blessed the most High, and I praised and </a:t>
            </a:r>
            <a:r>
              <a:rPr lang="en-US" sz="3400" b="1" dirty="0" err="1">
                <a:solidFill>
                  <a:prstClr val="white"/>
                </a:solidFill>
                <a:latin typeface="Georgia" panose="02040502050405020303" pitchFamily="18" charset="0"/>
              </a:rPr>
              <a:t>honoured</a:t>
            </a:r>
            <a:r>
              <a:rPr lang="en-US" sz="3400" b="1" dirty="0">
                <a:solidFill>
                  <a:prstClr val="white"/>
                </a:solidFill>
                <a:latin typeface="Georgia" panose="02040502050405020303" pitchFamily="18" charset="0"/>
              </a:rPr>
              <a:t> him that </a:t>
            </a:r>
            <a:r>
              <a:rPr lang="en-US" sz="3400" b="1" dirty="0" err="1">
                <a:solidFill>
                  <a:prstClr val="white"/>
                </a:solidFill>
                <a:latin typeface="Georgia" panose="02040502050405020303" pitchFamily="18" charset="0"/>
              </a:rPr>
              <a:t>liveth</a:t>
            </a:r>
            <a:r>
              <a:rPr lang="en-US" sz="3400" b="1" dirty="0">
                <a:solidFill>
                  <a:prstClr val="white"/>
                </a:solidFill>
                <a:latin typeface="Georgia" panose="02040502050405020303" pitchFamily="18" charset="0"/>
              </a:rPr>
              <a:t> for ever, whose dominion is an everlasting dominion, and his kingdom is from generation to generation:  35 And all the inhabitants of the earth are reputed as nothing: and he doeth according to his will in the army of heaven, and among the inhabitants of the earth: and none can stay his hand, or say unto him, What </a:t>
            </a:r>
            <a:r>
              <a:rPr lang="en-US" sz="3400" b="1" dirty="0" err="1">
                <a:solidFill>
                  <a:prstClr val="white"/>
                </a:solidFill>
                <a:latin typeface="Georgia" panose="02040502050405020303" pitchFamily="18" charset="0"/>
              </a:rPr>
              <a:t>doest</a:t>
            </a:r>
            <a:r>
              <a:rPr lang="en-US" sz="3400" b="1" dirty="0">
                <a:solidFill>
                  <a:prstClr val="white"/>
                </a:solidFill>
                <a:latin typeface="Georgia" panose="02040502050405020303" pitchFamily="18" charset="0"/>
              </a:rPr>
              <a:t> thou?</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24:35   Heaven and earth shall pass away, but my words shall not pass away.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825408"/>
            <a:ext cx="12188952" cy="4747887"/>
          </a:xfrm>
          <a:prstGeom prst="rect">
            <a:avLst/>
          </a:prstGeom>
        </p:spPr>
      </p:pic>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64:6   But we are all as an unclean thing, and all our </a:t>
            </a:r>
            <a:r>
              <a:rPr lang="en-US" sz="5400" b="1" dirty="0" err="1">
                <a:solidFill>
                  <a:prstClr val="white"/>
                </a:solidFill>
                <a:latin typeface="Georgia" panose="02040502050405020303" pitchFamily="18" charset="0"/>
              </a:rPr>
              <a:t>righteousnesses</a:t>
            </a:r>
            <a:r>
              <a:rPr lang="en-US" sz="5400" b="1" dirty="0">
                <a:solidFill>
                  <a:prstClr val="white"/>
                </a:solidFill>
                <a:latin typeface="Georgia" panose="02040502050405020303" pitchFamily="18" charset="0"/>
              </a:rPr>
              <a:t> are as filthy rags; and we all do fade as a leaf; and our iniquities, like the wind, have taken us away.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048" y="666212"/>
            <a:ext cx="12188952" cy="5316705"/>
          </a:xfrm>
          <a:prstGeom prst="rect">
            <a:avLst/>
          </a:prstGeom>
        </p:spPr>
      </p:pic>
    </p:spTree>
    <p:extLst>
      <p:ext uri="{BB962C8B-B14F-4D97-AF65-F5344CB8AC3E}">
        <p14:creationId xmlns:p14="http://schemas.microsoft.com/office/powerpoint/2010/main" val="485413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2606908" y="365929"/>
            <a:ext cx="6492240" cy="5850474"/>
          </a:xfrm>
          <a:prstGeom prst="rect">
            <a:avLst/>
          </a:prstGeom>
        </p:spPr>
      </p:pic>
    </p:spTree>
    <p:extLst>
      <p:ext uri="{BB962C8B-B14F-4D97-AF65-F5344CB8AC3E}">
        <p14:creationId xmlns:p14="http://schemas.microsoft.com/office/powerpoint/2010/main" val="1699028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048" y="891185"/>
            <a:ext cx="12188952" cy="4759496"/>
          </a:xfrm>
          <a:prstGeom prst="rect">
            <a:avLst/>
          </a:prstGeom>
        </p:spPr>
      </p:pic>
    </p:spTree>
    <p:extLst>
      <p:ext uri="{BB962C8B-B14F-4D97-AF65-F5344CB8AC3E}">
        <p14:creationId xmlns:p14="http://schemas.microsoft.com/office/powerpoint/2010/main" val="1099973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560417"/>
            <a:ext cx="12188952" cy="5270271"/>
          </a:xfrm>
          <a:prstGeom prst="rect">
            <a:avLst/>
          </a:prstGeom>
        </p:spPr>
      </p:pic>
    </p:spTree>
    <p:extLst>
      <p:ext uri="{BB962C8B-B14F-4D97-AF65-F5344CB8AC3E}">
        <p14:creationId xmlns:p14="http://schemas.microsoft.com/office/powerpoint/2010/main" val="4110833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632977"/>
            <a:ext cx="12188952" cy="5293488"/>
          </a:xfrm>
          <a:prstGeom prst="rect">
            <a:avLst/>
          </a:prstGeom>
        </p:spPr>
      </p:pic>
    </p:spTree>
    <p:extLst>
      <p:ext uri="{BB962C8B-B14F-4D97-AF65-F5344CB8AC3E}">
        <p14:creationId xmlns:p14="http://schemas.microsoft.com/office/powerpoint/2010/main" val="1495537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887450"/>
            <a:ext cx="12188952" cy="4736279"/>
          </a:xfrm>
          <a:prstGeom prst="rect">
            <a:avLst/>
          </a:prstGeom>
        </p:spPr>
      </p:pic>
    </p:spTree>
    <p:extLst>
      <p:ext uri="{BB962C8B-B14F-4D97-AF65-F5344CB8AC3E}">
        <p14:creationId xmlns:p14="http://schemas.microsoft.com/office/powerpoint/2010/main" val="2417906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1371321"/>
            <a:ext cx="12188952" cy="3679902"/>
          </a:xfrm>
          <a:prstGeom prst="rect">
            <a:avLst/>
          </a:prstGeom>
        </p:spPr>
      </p:pic>
    </p:spTree>
    <p:extLst>
      <p:ext uri="{BB962C8B-B14F-4D97-AF65-F5344CB8AC3E}">
        <p14:creationId xmlns:p14="http://schemas.microsoft.com/office/powerpoint/2010/main" val="706860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1204260"/>
            <a:ext cx="12188952" cy="4016550"/>
          </a:xfrm>
          <a:prstGeom prst="rect">
            <a:avLst/>
          </a:prstGeom>
        </p:spPr>
      </p:pic>
    </p:spTree>
    <p:extLst>
      <p:ext uri="{BB962C8B-B14F-4D97-AF65-F5344CB8AC3E}">
        <p14:creationId xmlns:p14="http://schemas.microsoft.com/office/powerpoint/2010/main" val="83146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40:8   The grass </a:t>
            </a:r>
            <a:r>
              <a:rPr lang="en-US" sz="6000" b="1" dirty="0" err="1">
                <a:solidFill>
                  <a:prstClr val="white"/>
                </a:solidFill>
                <a:latin typeface="Georgia" panose="02040502050405020303" pitchFamily="18" charset="0"/>
              </a:rPr>
              <a:t>withereth</a:t>
            </a:r>
            <a:r>
              <a:rPr lang="en-US" sz="6000" b="1" dirty="0">
                <a:solidFill>
                  <a:prstClr val="white"/>
                </a:solidFill>
                <a:latin typeface="Georgia" panose="02040502050405020303" pitchFamily="18" charset="0"/>
              </a:rPr>
              <a:t>, the flower </a:t>
            </a:r>
            <a:r>
              <a:rPr lang="en-US" sz="6000" b="1" dirty="0" err="1">
                <a:solidFill>
                  <a:prstClr val="white"/>
                </a:solidFill>
                <a:latin typeface="Georgia" panose="02040502050405020303" pitchFamily="18" charset="0"/>
              </a:rPr>
              <a:t>fadeth</a:t>
            </a:r>
            <a:r>
              <a:rPr lang="en-US" sz="6000" b="1" dirty="0">
                <a:solidFill>
                  <a:prstClr val="white"/>
                </a:solidFill>
                <a:latin typeface="Georgia" panose="02040502050405020303" pitchFamily="18" charset="0"/>
              </a:rPr>
              <a:t>: but the word of our God shall stand for ever.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1023338"/>
            <a:ext cx="12188952" cy="4480891"/>
          </a:xfrm>
          <a:prstGeom prst="rect">
            <a:avLst/>
          </a:prstGeom>
        </p:spPr>
      </p:pic>
    </p:spTree>
    <p:extLst>
      <p:ext uri="{BB962C8B-B14F-4D97-AF65-F5344CB8AC3E}">
        <p14:creationId xmlns:p14="http://schemas.microsoft.com/office/powerpoint/2010/main" val="1006764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1120194"/>
            <a:ext cx="12188952" cy="4074592"/>
          </a:xfrm>
          <a:prstGeom prst="rect">
            <a:avLst/>
          </a:prstGeom>
        </p:spPr>
      </p:pic>
    </p:spTree>
    <p:extLst>
      <p:ext uri="{BB962C8B-B14F-4D97-AF65-F5344CB8AC3E}">
        <p14:creationId xmlns:p14="http://schemas.microsoft.com/office/powerpoint/2010/main" val="1244041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0" y="1188333"/>
            <a:ext cx="12188952" cy="4039767"/>
          </a:xfrm>
          <a:prstGeom prst="rect">
            <a:avLst/>
          </a:prstGeom>
        </p:spPr>
      </p:pic>
    </p:spTree>
    <p:extLst>
      <p:ext uri="{BB962C8B-B14F-4D97-AF65-F5344CB8AC3E}">
        <p14:creationId xmlns:p14="http://schemas.microsoft.com/office/powerpoint/2010/main" val="22131668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1915692" y="578520"/>
            <a:ext cx="8503920" cy="5303514"/>
          </a:xfrm>
          <a:prstGeom prst="rect">
            <a:avLst/>
          </a:prstGeom>
        </p:spPr>
      </p:pic>
    </p:spTree>
    <p:extLst>
      <p:ext uri="{BB962C8B-B14F-4D97-AF65-F5344CB8AC3E}">
        <p14:creationId xmlns:p14="http://schemas.microsoft.com/office/powerpoint/2010/main" val="68617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40:8   The grass </a:t>
            </a:r>
            <a:r>
              <a:rPr lang="en-US" sz="7200" b="1" dirty="0" err="1">
                <a:solidFill>
                  <a:prstClr val="white"/>
                </a:solidFill>
                <a:latin typeface="Georgia" panose="02040502050405020303" pitchFamily="18" charset="0"/>
              </a:rPr>
              <a:t>withereth</a:t>
            </a:r>
            <a:r>
              <a:rPr lang="en-US" sz="7200" b="1" dirty="0">
                <a:solidFill>
                  <a:prstClr val="white"/>
                </a:solidFill>
                <a:latin typeface="Georgia" panose="02040502050405020303" pitchFamily="18" charset="0"/>
              </a:rPr>
              <a:t>, the flower </a:t>
            </a:r>
            <a:r>
              <a:rPr lang="en-US" sz="7200" b="1" dirty="0" err="1">
                <a:solidFill>
                  <a:prstClr val="white"/>
                </a:solidFill>
                <a:latin typeface="Georgia" panose="02040502050405020303" pitchFamily="18" charset="0"/>
              </a:rPr>
              <a:t>fadeth</a:t>
            </a:r>
            <a:r>
              <a:rPr lang="en-US" sz="7200" b="1" dirty="0">
                <a:solidFill>
                  <a:prstClr val="white"/>
                </a:solidFill>
                <a:latin typeface="Georgia" panose="02040502050405020303" pitchFamily="18" charset="0"/>
              </a:rPr>
              <a:t>: but the word of our God shall stand for ever.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4828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12:6-7   The words of the LORD are pure words: as silver tried in a furnace of earth, purified seven times.  7 Thou shalt keep them, O LORD, thou shalt preserve them from this generation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19:7-9   The law of the LORD is perfect, converting the soul: the testimony of the LORD is sure, making wise the simple.  8 The statutes of the LORD are right, rejoicing the heart: the commandment of the LORD is pure, enlightening the eyes.  9 The fear of the LORD is clean, enduring for ever: the judgments of the LORD are true and righteous altogether.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100:5   For the LORD is good; his mercy is everlasting; and his truth </a:t>
            </a:r>
            <a:r>
              <a:rPr lang="en-US" sz="5400" b="1" dirty="0" err="1">
                <a:solidFill>
                  <a:prstClr val="white"/>
                </a:solidFill>
                <a:latin typeface="Georgia" panose="02040502050405020303" pitchFamily="18" charset="0"/>
              </a:rPr>
              <a:t>endureth</a:t>
            </a:r>
            <a:r>
              <a:rPr lang="en-US" sz="5400" b="1" dirty="0">
                <a:solidFill>
                  <a:prstClr val="white"/>
                </a:solidFill>
                <a:latin typeface="Georgia" panose="02040502050405020303" pitchFamily="18" charset="0"/>
              </a:rPr>
              <a:t> to all generations.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119:152   Concerning thy testimonies, I have known of old that thou hast founded them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22923</TotalTime>
  <Words>1633</Words>
  <Application>Microsoft Office PowerPoint</Application>
  <PresentationFormat>Widescreen</PresentationFormat>
  <Paragraphs>89</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275</cp:revision>
  <cp:lastPrinted>2020-01-28T17:57:24Z</cp:lastPrinted>
  <dcterms:created xsi:type="dcterms:W3CDTF">2019-08-31T20:33:16Z</dcterms:created>
  <dcterms:modified xsi:type="dcterms:W3CDTF">2020-04-05T18:19:59Z</dcterms:modified>
</cp:coreProperties>
</file>